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 id="2147483657" r:id="rId2"/>
  </p:sldMasterIdLst>
  <p:notesMasterIdLst>
    <p:notesMasterId r:id="rId17"/>
  </p:notesMasterIdLst>
  <p:sldIdLst>
    <p:sldId id="256" r:id="rId3"/>
    <p:sldId id="257" r:id="rId4"/>
    <p:sldId id="258" r:id="rId5"/>
    <p:sldId id="259" r:id="rId6"/>
    <p:sldId id="260" r:id="rId7"/>
    <p:sldId id="261" r:id="rId8"/>
    <p:sldId id="262" r:id="rId9"/>
    <p:sldId id="264" r:id="rId10"/>
    <p:sldId id="265" r:id="rId11"/>
    <p:sldId id="266" r:id="rId12"/>
    <p:sldId id="267" r:id="rId13"/>
    <p:sldId id="268" r:id="rId14"/>
    <p:sldId id="269" r:id="rId15"/>
    <p:sldId id="270" r:id="rId16"/>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1" roundtripDataSignature="AMtx7mip4lzOyfW3pNjge42b0UijBCHtZg=="/>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94652"/>
  </p:normalViewPr>
  <p:slideViewPr>
    <p:cSldViewPr snapToGrid="0">
      <p:cViewPr varScale="1">
        <p:scale>
          <a:sx n="55" d="100"/>
          <a:sy n="55" d="100"/>
        </p:scale>
        <p:origin x="224" y="10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3" Type="http://schemas.openxmlformats.org/officeDocument/2006/relationships/slide" Target="slides/slide1.xml"/><Relationship Id="rId21" Type="http://customschemas.google.com/relationships/presentationmetadata" Target="metadata"/><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notesMaster" Target="notesMasters/notesMaster1.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viewProps" Target="view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dirty="0">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g1f1a3556adb_0_8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109" name="Google Shape;109;g1f1a3556adb_0_8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9" name="Google Shape;119;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457200" marR="0" lvl="0" indent="-228600" algn="l" rtl="0">
              <a:lnSpc>
                <a:spcPct val="100000"/>
              </a:lnSpc>
              <a:spcBef>
                <a:spcPts val="0"/>
              </a:spcBef>
              <a:spcAft>
                <a:spcPts val="0"/>
              </a:spcAft>
              <a:buClr>
                <a:srgbClr val="000000"/>
              </a:buClr>
              <a:buSzPts val="1400"/>
              <a:buFont typeface="Arial"/>
              <a:buNone/>
            </a:pPr>
            <a:r>
              <a:rPr lang="en-GB" dirty="0"/>
              <a:t>Notes for teachers: </a:t>
            </a:r>
            <a:endParaRPr dirty="0"/>
          </a:p>
          <a:p>
            <a:pPr marL="457200" marR="0" lvl="0" indent="-228600" algn="l" rtl="0">
              <a:lnSpc>
                <a:spcPct val="100000"/>
              </a:lnSpc>
              <a:spcBef>
                <a:spcPts val="0"/>
              </a:spcBef>
              <a:spcAft>
                <a:spcPts val="0"/>
              </a:spcAft>
              <a:buClr>
                <a:srgbClr val="000000"/>
              </a:buClr>
              <a:buSzPts val="1400"/>
              <a:buFont typeface="Arial"/>
              <a:buNone/>
            </a:pPr>
            <a:r>
              <a:rPr lang="en-GB" i="1" dirty="0"/>
              <a:t>Highlight to parents how important their role is and that you want to work in partnership with them to make reading easier and more fun</a:t>
            </a:r>
            <a:endParaRPr dirty="0"/>
          </a:p>
          <a:p>
            <a:pPr marL="457200" marR="0" lvl="0" indent="-228600" algn="l" rtl="0">
              <a:lnSpc>
                <a:spcPct val="100000"/>
              </a:lnSpc>
              <a:spcBef>
                <a:spcPts val="0"/>
              </a:spcBef>
              <a:spcAft>
                <a:spcPts val="0"/>
              </a:spcAft>
              <a:buClr>
                <a:srgbClr val="000000"/>
              </a:buClr>
              <a:buSzPts val="1400"/>
              <a:buFont typeface="Arial"/>
              <a:buNone/>
            </a:pPr>
            <a:r>
              <a:rPr lang="en-GB" i="1" dirty="0"/>
              <a:t>Perhaps you could ask them to think about what they want their child to achieve this year? </a:t>
            </a:r>
            <a:endParaRPr dirty="0"/>
          </a:p>
          <a:p>
            <a:pPr marL="457200" marR="0" lvl="0" indent="-228600" algn="l" rtl="0">
              <a:lnSpc>
                <a:spcPct val="100000"/>
              </a:lnSpc>
              <a:spcBef>
                <a:spcPts val="0"/>
              </a:spcBef>
              <a:spcAft>
                <a:spcPts val="0"/>
              </a:spcAft>
              <a:buClr>
                <a:srgbClr val="000000"/>
              </a:buClr>
              <a:buSzPts val="1400"/>
              <a:buFont typeface="Arial"/>
              <a:buNone/>
            </a:pPr>
            <a:endParaRPr dirty="0"/>
          </a:p>
          <a:p>
            <a:pPr marL="457200" marR="0" lvl="0" indent="-228600" algn="l" rtl="0">
              <a:lnSpc>
                <a:spcPct val="100000"/>
              </a:lnSpc>
              <a:spcBef>
                <a:spcPts val="0"/>
              </a:spcBef>
              <a:spcAft>
                <a:spcPts val="0"/>
              </a:spcAft>
              <a:buClr>
                <a:srgbClr val="000000"/>
              </a:buClr>
              <a:buSzPts val="1400"/>
              <a:buFont typeface="Arial"/>
              <a:buNone/>
            </a:pPr>
            <a:r>
              <a:rPr lang="en-GB" i="1" dirty="0"/>
              <a:t>Here highlight why you have decided to start using the digital reading log-</a:t>
            </a:r>
            <a:endParaRPr dirty="0"/>
          </a:p>
          <a:p>
            <a:pPr marL="457200" lvl="0" indent="-228600" algn="l" rtl="0">
              <a:lnSpc>
                <a:spcPct val="100000"/>
              </a:lnSpc>
              <a:spcBef>
                <a:spcPts val="0"/>
              </a:spcBef>
              <a:spcAft>
                <a:spcPts val="0"/>
              </a:spcAft>
              <a:buSzPts val="1400"/>
              <a:buFont typeface="Arial"/>
              <a:buChar char="•"/>
            </a:pPr>
            <a:r>
              <a:rPr lang="en-GB" i="1" dirty="0"/>
              <a:t>Easier for parents to use compared to paper logs</a:t>
            </a:r>
            <a:endParaRPr dirty="0"/>
          </a:p>
          <a:p>
            <a:pPr marL="457200" lvl="0" indent="-228600" algn="l" rtl="0">
              <a:lnSpc>
                <a:spcPct val="100000"/>
              </a:lnSpc>
              <a:spcBef>
                <a:spcPts val="0"/>
              </a:spcBef>
              <a:spcAft>
                <a:spcPts val="0"/>
              </a:spcAft>
              <a:buSzPts val="1400"/>
              <a:buFont typeface="Arial"/>
              <a:buChar char="•"/>
            </a:pPr>
            <a:r>
              <a:rPr lang="en-GB" i="1" dirty="0"/>
              <a:t>No risk of reading logs being lost, everything is stored digitally</a:t>
            </a:r>
            <a:endParaRPr dirty="0"/>
          </a:p>
          <a:p>
            <a:pPr marL="457200" lvl="0" indent="-228600" algn="l" rtl="0">
              <a:lnSpc>
                <a:spcPct val="100000"/>
              </a:lnSpc>
              <a:spcBef>
                <a:spcPts val="0"/>
              </a:spcBef>
              <a:spcAft>
                <a:spcPts val="0"/>
              </a:spcAft>
              <a:buSzPts val="1400"/>
              <a:buFont typeface="Arial"/>
              <a:buChar char="•"/>
            </a:pPr>
            <a:r>
              <a:rPr lang="en-GB" i="1" dirty="0"/>
              <a:t>It’s fun – can leave photos and record audio clips of their child reading</a:t>
            </a:r>
            <a:endParaRPr dirty="0"/>
          </a:p>
          <a:p>
            <a:pPr marL="457200" lvl="0" indent="-228600" algn="l" rtl="0">
              <a:lnSpc>
                <a:spcPct val="100000"/>
              </a:lnSpc>
              <a:spcBef>
                <a:spcPts val="0"/>
              </a:spcBef>
              <a:spcAft>
                <a:spcPts val="0"/>
              </a:spcAft>
              <a:buSzPts val="1400"/>
              <a:buFont typeface="Arial"/>
              <a:buChar char="•"/>
            </a:pPr>
            <a:r>
              <a:rPr lang="en-GB" i="1" dirty="0"/>
              <a:t>Reading can be recorded anywhere – on the bus, out and about! </a:t>
            </a:r>
            <a:endParaRPr dirty="0"/>
          </a:p>
          <a:p>
            <a:pPr marL="457200" lvl="0" indent="-228600" algn="l" rtl="0">
              <a:lnSpc>
                <a:spcPct val="100000"/>
              </a:lnSpc>
              <a:spcBef>
                <a:spcPts val="0"/>
              </a:spcBef>
              <a:spcAft>
                <a:spcPts val="0"/>
              </a:spcAft>
              <a:buSzPts val="1400"/>
              <a:buFont typeface="Arial"/>
              <a:buChar char="•"/>
            </a:pPr>
            <a:r>
              <a:rPr lang="en-GB" i="1" dirty="0"/>
              <a:t>All reading can be recorded – road signs, own books etc</a:t>
            </a:r>
            <a:endParaRPr dirty="0"/>
          </a:p>
          <a:p>
            <a:pPr marL="457200" lvl="0" indent="-139700" algn="l" rtl="0">
              <a:lnSpc>
                <a:spcPct val="100000"/>
              </a:lnSpc>
              <a:spcBef>
                <a:spcPts val="0"/>
              </a:spcBef>
              <a:spcAft>
                <a:spcPts val="0"/>
              </a:spcAft>
              <a:buSzPts val="1400"/>
              <a:buFont typeface="Arial"/>
              <a:buNone/>
            </a:pPr>
            <a:endParaRPr i="1" dirty="0"/>
          </a:p>
        </p:txBody>
      </p:sp>
      <p:sp>
        <p:nvSpPr>
          <p:cNvPr id="120" name="Google Shape;120;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chemeClr val="dk1"/>
                </a:solidFill>
                <a:latin typeface="Calibri"/>
                <a:ea typeface="Calibri"/>
                <a:cs typeface="Calibri"/>
                <a:sym typeface="Calibri"/>
              </a:rPr>
              <a:t>2</a:t>
            </a:fld>
            <a:endParaRPr sz="1200" b="0" i="0" u="none" strike="noStrike" cap="none" dirty="0">
              <a:solidFill>
                <a:schemeClr val="dk1"/>
              </a:solidFill>
              <a:latin typeface="Calibri"/>
              <a:ea typeface="Calibri"/>
              <a:cs typeface="Calibri"/>
              <a:sym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g35bb6d51592_0_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9" name="Google Shape;129;g35bb6d51592_0_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dirty="0"/>
              <a:t>Teacher notes: We know you have your child’s best interests at heart and are probably aware of the points on this slide already. However, we also know that it can be tricky to read regularly at home for lots of reasons. That’s why we are using the digital reading log, to make it easy and as fun as possible for you and your child</a:t>
            </a:r>
            <a:endParaRPr dirty="0"/>
          </a:p>
          <a:p>
            <a:pPr marL="0" lvl="0" indent="0" algn="l" rtl="0">
              <a:lnSpc>
                <a:spcPct val="100000"/>
              </a:lnSpc>
              <a:spcBef>
                <a:spcPts val="0"/>
              </a:spcBef>
              <a:spcAft>
                <a:spcPts val="0"/>
              </a:spcAft>
              <a:buSzPts val="1400"/>
              <a:buNone/>
            </a:pPr>
            <a:endParaRPr dirty="0"/>
          </a:p>
          <a:p>
            <a:pPr marL="457200" lvl="0" indent="-295275" algn="l" rtl="0">
              <a:lnSpc>
                <a:spcPct val="100000"/>
              </a:lnSpc>
              <a:spcBef>
                <a:spcPts val="0"/>
              </a:spcBef>
              <a:spcAft>
                <a:spcPts val="0"/>
              </a:spcAft>
              <a:buClr>
                <a:schemeClr val="dk1"/>
              </a:buClr>
              <a:buSzPts val="1050"/>
              <a:buChar char="●"/>
            </a:pPr>
            <a:r>
              <a:rPr lang="en-GB" sz="1050" dirty="0">
                <a:latin typeface="Arial"/>
                <a:ea typeface="Arial"/>
                <a:cs typeface="Arial"/>
                <a:sym typeface="Arial"/>
              </a:rPr>
              <a:t>Parents supporting reading is crucial for a child's development, it helps develop language skills, cognitive growth, and a lifelong love of learning</a:t>
            </a:r>
            <a:endParaRPr sz="1050" dirty="0">
              <a:latin typeface="Arial"/>
              <a:ea typeface="Arial"/>
              <a:cs typeface="Arial"/>
              <a:sym typeface="Arial"/>
            </a:endParaRPr>
          </a:p>
          <a:p>
            <a:pPr marL="0" lvl="0" indent="0" algn="l" rtl="0">
              <a:lnSpc>
                <a:spcPct val="100000"/>
              </a:lnSpc>
              <a:spcBef>
                <a:spcPts val="0"/>
              </a:spcBef>
              <a:spcAft>
                <a:spcPts val="0"/>
              </a:spcAft>
              <a:buClr>
                <a:schemeClr val="dk1"/>
              </a:buClr>
              <a:buSzPts val="1550"/>
              <a:buFont typeface="Arial"/>
              <a:buNone/>
            </a:pPr>
            <a:endParaRPr sz="1050" dirty="0">
              <a:latin typeface="Arial"/>
              <a:ea typeface="Arial"/>
              <a:cs typeface="Arial"/>
              <a:sym typeface="Arial"/>
            </a:endParaRPr>
          </a:p>
          <a:p>
            <a:pPr marL="457200" lvl="0" indent="-295275" algn="l" rtl="0">
              <a:lnSpc>
                <a:spcPct val="100000"/>
              </a:lnSpc>
              <a:spcBef>
                <a:spcPts val="0"/>
              </a:spcBef>
              <a:spcAft>
                <a:spcPts val="0"/>
              </a:spcAft>
              <a:buClr>
                <a:schemeClr val="dk1"/>
              </a:buClr>
              <a:buSzPts val="1050"/>
              <a:buChar char="●"/>
            </a:pPr>
            <a:r>
              <a:rPr lang="en-GB" sz="1050" dirty="0">
                <a:latin typeface="Arial"/>
                <a:ea typeface="Arial"/>
                <a:cs typeface="Arial"/>
                <a:sym typeface="Arial"/>
              </a:rPr>
              <a:t>Reading aloud, engaging with books, and creating a reading-rich environment at home positively impacts a child's academic success, emotional well-being, and overall future</a:t>
            </a:r>
            <a:endParaRPr sz="1050" dirty="0">
              <a:latin typeface="Arial"/>
              <a:ea typeface="Arial"/>
              <a:cs typeface="Arial"/>
              <a:sym typeface="Arial"/>
            </a:endParaRPr>
          </a:p>
          <a:p>
            <a:pPr marL="0" lvl="0" indent="0" algn="l" rtl="0">
              <a:lnSpc>
                <a:spcPct val="100000"/>
              </a:lnSpc>
              <a:spcBef>
                <a:spcPts val="0"/>
              </a:spcBef>
              <a:spcAft>
                <a:spcPts val="0"/>
              </a:spcAft>
              <a:buClr>
                <a:schemeClr val="dk1"/>
              </a:buClr>
              <a:buSzPts val="1550"/>
              <a:buFont typeface="Arial"/>
              <a:buNone/>
            </a:pPr>
            <a:endParaRPr sz="1050" dirty="0">
              <a:latin typeface="Arial"/>
              <a:ea typeface="Arial"/>
              <a:cs typeface="Arial"/>
              <a:sym typeface="Arial"/>
            </a:endParaRPr>
          </a:p>
          <a:p>
            <a:pPr marL="457200" lvl="0" indent="-295275" algn="l" rtl="0">
              <a:lnSpc>
                <a:spcPct val="100000"/>
              </a:lnSpc>
              <a:spcBef>
                <a:spcPts val="0"/>
              </a:spcBef>
              <a:spcAft>
                <a:spcPts val="0"/>
              </a:spcAft>
              <a:buClr>
                <a:schemeClr val="dk1"/>
              </a:buClr>
              <a:buSzPts val="1050"/>
              <a:buChar char="●"/>
            </a:pPr>
            <a:r>
              <a:rPr lang="en-GB" sz="1050" dirty="0">
                <a:latin typeface="Arial"/>
                <a:ea typeface="Arial"/>
                <a:cs typeface="Arial"/>
                <a:sym typeface="Arial"/>
              </a:rPr>
              <a:t>By making reading aloud a regular part of your family’s routine, you’re not just helping your children with their learning – you’re building memories, finding out more about each other, and instilling a love of reading that will last a lifetime!</a:t>
            </a:r>
            <a:endParaRPr sz="700" dirty="0">
              <a:latin typeface="Arial"/>
              <a:ea typeface="Arial"/>
              <a:cs typeface="Arial"/>
              <a:sym typeface="Arial"/>
            </a:endParaRPr>
          </a:p>
        </p:txBody>
      </p:sp>
      <p:sp>
        <p:nvSpPr>
          <p:cNvPr id="130" name="Google Shape;130;g35bb6d51592_0_6: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3</a:t>
            </a:fld>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
        <p:cNvGrpSpPr/>
        <p:nvPr/>
      </p:nvGrpSpPr>
      <p:grpSpPr>
        <a:xfrm>
          <a:off x="0" y="0"/>
          <a:ext cx="0" cy="0"/>
          <a:chOff x="0" y="0"/>
          <a:chExt cx="0" cy="0"/>
        </a:xfrm>
      </p:grpSpPr>
      <p:sp>
        <p:nvSpPr>
          <p:cNvPr id="139" name="Google Shape;139;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0" name="Google Shape;140;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457200" marR="0" lvl="0" indent="-228600" algn="l" rtl="0">
              <a:lnSpc>
                <a:spcPct val="100000"/>
              </a:lnSpc>
              <a:spcBef>
                <a:spcPts val="0"/>
              </a:spcBef>
              <a:spcAft>
                <a:spcPts val="0"/>
              </a:spcAft>
              <a:buClr>
                <a:srgbClr val="000000"/>
              </a:buClr>
              <a:buSzPts val="1400"/>
              <a:buFont typeface="Arial"/>
              <a:buNone/>
            </a:pPr>
            <a:r>
              <a:rPr lang="en-GB" dirty="0"/>
              <a:t>Notes for teachers:</a:t>
            </a:r>
            <a:endParaRPr dirty="0"/>
          </a:p>
          <a:p>
            <a:pPr marL="457200" marR="0" lvl="0" indent="-228600" algn="l" rtl="0">
              <a:lnSpc>
                <a:spcPct val="100000"/>
              </a:lnSpc>
              <a:spcBef>
                <a:spcPts val="0"/>
              </a:spcBef>
              <a:spcAft>
                <a:spcPts val="0"/>
              </a:spcAft>
              <a:buClr>
                <a:srgbClr val="000000"/>
              </a:buClr>
              <a:buSzPts val="1400"/>
              <a:buFont typeface="Arial"/>
              <a:buNone/>
            </a:pPr>
            <a:r>
              <a:rPr lang="en-GB" dirty="0"/>
              <a:t>Introduce the digital reading log. Explain you will now walk through the steps parents need to take to get set up on the platform and to start recording reading</a:t>
            </a:r>
            <a:endParaRPr dirty="0"/>
          </a:p>
          <a:p>
            <a:pPr marL="457200" marR="0" lvl="0" indent="-228600" algn="l" rtl="0">
              <a:lnSpc>
                <a:spcPct val="100000"/>
              </a:lnSpc>
              <a:spcBef>
                <a:spcPts val="0"/>
              </a:spcBef>
              <a:spcAft>
                <a:spcPts val="0"/>
              </a:spcAft>
              <a:buClr>
                <a:srgbClr val="000000"/>
              </a:buClr>
              <a:buSzPts val="1400"/>
              <a:buFont typeface="Arial"/>
              <a:buNone/>
            </a:pPr>
            <a:endParaRPr dirty="0"/>
          </a:p>
        </p:txBody>
      </p:sp>
      <p:sp>
        <p:nvSpPr>
          <p:cNvPr id="141" name="Google Shape;141;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rgbClr val="000000"/>
                </a:solidFill>
                <a:latin typeface="Calibri"/>
                <a:ea typeface="Calibri"/>
                <a:cs typeface="Calibri"/>
                <a:sym typeface="Calibri"/>
              </a:rPr>
              <a:t>4</a:t>
            </a:fld>
            <a:endParaRPr sz="1200" b="0" i="0" u="none" strike="noStrike" cap="none" dirty="0">
              <a:solidFill>
                <a:srgbClr val="000000"/>
              </a:solidFill>
              <a:latin typeface="Calibri"/>
              <a:ea typeface="Calibri"/>
              <a:cs typeface="Calibri"/>
              <a:sym typeface="Calibri"/>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g2b409199f73_0_1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5" name="Google Shape;155;g2b409199f73_0_11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457200" marR="0" lvl="0" indent="-228600" algn="l" rtl="0">
              <a:lnSpc>
                <a:spcPct val="100000"/>
              </a:lnSpc>
              <a:spcBef>
                <a:spcPts val="0"/>
              </a:spcBef>
              <a:spcAft>
                <a:spcPts val="0"/>
              </a:spcAft>
              <a:buClr>
                <a:srgbClr val="000000"/>
              </a:buClr>
              <a:buSzPts val="1400"/>
              <a:buFont typeface="Arial"/>
              <a:buNone/>
            </a:pPr>
            <a:r>
              <a:rPr lang="en-GB" dirty="0"/>
              <a:t>Teacher notes:</a:t>
            </a:r>
            <a:endParaRPr dirty="0"/>
          </a:p>
          <a:p>
            <a:pPr marL="457200" lvl="0" indent="-228600" algn="l" rtl="0">
              <a:lnSpc>
                <a:spcPct val="100000"/>
              </a:lnSpc>
              <a:spcBef>
                <a:spcPts val="0"/>
              </a:spcBef>
              <a:spcAft>
                <a:spcPts val="0"/>
              </a:spcAft>
              <a:buSzPts val="1400"/>
              <a:buFont typeface="Arial"/>
              <a:buChar char="•"/>
            </a:pPr>
            <a:r>
              <a:rPr lang="en-GB" dirty="0"/>
              <a:t>Add the date your reading week will start so parents know when to expect their email</a:t>
            </a:r>
            <a:endParaRPr dirty="0"/>
          </a:p>
          <a:p>
            <a:pPr marL="457200" lvl="0" indent="-228600" algn="l" rtl="0">
              <a:lnSpc>
                <a:spcPct val="100000"/>
              </a:lnSpc>
              <a:spcBef>
                <a:spcPts val="0"/>
              </a:spcBef>
              <a:spcAft>
                <a:spcPts val="0"/>
              </a:spcAft>
              <a:buSzPts val="1400"/>
              <a:buFont typeface="Arial"/>
              <a:buChar char="•"/>
            </a:pPr>
            <a:r>
              <a:rPr lang="en-GB" dirty="0"/>
              <a:t>There is no need to set up an account with a username and password. The secure magic link will take you straight to your child’s reading log home page.”</a:t>
            </a:r>
            <a:endParaRPr dirty="0"/>
          </a:p>
          <a:p>
            <a:pPr marL="457200" lvl="0" indent="-228600" algn="l" rtl="0">
              <a:lnSpc>
                <a:spcPct val="100000"/>
              </a:lnSpc>
              <a:spcBef>
                <a:spcPts val="0"/>
              </a:spcBef>
              <a:spcAft>
                <a:spcPts val="0"/>
              </a:spcAft>
              <a:buSzPts val="1400"/>
              <a:buFont typeface="Arial"/>
              <a:buChar char="•"/>
            </a:pPr>
            <a:r>
              <a:rPr lang="en-GB" dirty="0"/>
              <a:t>Add if you are doing a live launch at this session to look out for the email, check spam</a:t>
            </a:r>
            <a:endParaRPr dirty="0"/>
          </a:p>
        </p:txBody>
      </p:sp>
      <p:sp>
        <p:nvSpPr>
          <p:cNvPr id="156" name="Google Shape;156;g2b409199f73_0_11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rgbClr val="000000"/>
                </a:solidFill>
                <a:latin typeface="Calibri"/>
                <a:ea typeface="Calibri"/>
                <a:cs typeface="Calibri"/>
                <a:sym typeface="Calibri"/>
              </a:rPr>
              <a:t>5</a:t>
            </a:fld>
            <a:endParaRPr sz="1200" b="0" i="0" u="none" strike="noStrike" cap="none" dirty="0">
              <a:solidFill>
                <a:srgbClr val="000000"/>
              </a:solidFill>
              <a:latin typeface="Calibri"/>
              <a:ea typeface="Calibri"/>
              <a:cs typeface="Calibri"/>
              <a:sym typeface="Calibri"/>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
        <p:cNvGrpSpPr/>
        <p:nvPr/>
      </p:nvGrpSpPr>
      <p:grpSpPr>
        <a:xfrm>
          <a:off x="0" y="0"/>
          <a:ext cx="0" cy="0"/>
          <a:chOff x="0" y="0"/>
          <a:chExt cx="0" cy="0"/>
        </a:xfrm>
      </p:grpSpPr>
      <p:sp>
        <p:nvSpPr>
          <p:cNvPr id="163" name="Google Shape;163;g2b409199f73_0_1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4" name="Google Shape;164;g2b409199f73_0_12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457200" marR="0" lvl="0" indent="-228600" algn="l" rtl="0">
              <a:lnSpc>
                <a:spcPct val="100000"/>
              </a:lnSpc>
              <a:spcBef>
                <a:spcPts val="0"/>
              </a:spcBef>
              <a:spcAft>
                <a:spcPts val="0"/>
              </a:spcAft>
              <a:buClr>
                <a:srgbClr val="000000"/>
              </a:buClr>
              <a:buSzPts val="1400"/>
              <a:buFont typeface="Arial"/>
              <a:buNone/>
            </a:pPr>
            <a:r>
              <a:rPr lang="en-GB" dirty="0"/>
              <a:t>Teacher notes:</a:t>
            </a:r>
            <a:endParaRPr dirty="0"/>
          </a:p>
          <a:p>
            <a:pPr marL="457200" lvl="0" indent="-228600" algn="l" rtl="0">
              <a:lnSpc>
                <a:spcPct val="100000"/>
              </a:lnSpc>
              <a:spcBef>
                <a:spcPts val="0"/>
              </a:spcBef>
              <a:spcAft>
                <a:spcPts val="0"/>
              </a:spcAft>
              <a:buSzPts val="1400"/>
              <a:buFont typeface="Arial"/>
              <a:buChar char="•"/>
            </a:pPr>
            <a:r>
              <a:rPr lang="en-GB" dirty="0"/>
              <a:t>You can log reading for any day in the past week, just not in advance</a:t>
            </a:r>
            <a:endParaRPr dirty="0"/>
          </a:p>
          <a:p>
            <a:pPr marL="457200" lvl="0" indent="-228600" algn="l" rtl="0">
              <a:lnSpc>
                <a:spcPct val="100000"/>
              </a:lnSpc>
              <a:spcBef>
                <a:spcPts val="0"/>
              </a:spcBef>
              <a:spcAft>
                <a:spcPts val="0"/>
              </a:spcAft>
              <a:buSzPts val="1400"/>
              <a:buFont typeface="Arial"/>
              <a:buChar char="•"/>
            </a:pPr>
            <a:r>
              <a:rPr lang="en-GB" dirty="0"/>
              <a:t>You must fill in the book title, but the rest is optional</a:t>
            </a:r>
            <a:endParaRPr dirty="0"/>
          </a:p>
        </p:txBody>
      </p:sp>
      <p:sp>
        <p:nvSpPr>
          <p:cNvPr id="165" name="Google Shape;165;g2b409199f73_0_12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rgbClr val="000000"/>
                </a:solidFill>
                <a:latin typeface="Calibri"/>
                <a:ea typeface="Calibri"/>
                <a:cs typeface="Calibri"/>
                <a:sym typeface="Calibri"/>
              </a:rPr>
              <a:t>6</a:t>
            </a:fld>
            <a:endParaRPr sz="1200" b="0" i="0" u="none" strike="noStrike" cap="none" dirty="0">
              <a:solidFill>
                <a:srgbClr val="000000"/>
              </a:solidFill>
              <a:latin typeface="Calibri"/>
              <a:ea typeface="Calibri"/>
              <a:cs typeface="Calibri"/>
              <a:sym typeface="Calibri"/>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g46e4f9775ace420c_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3" name="Google Shape;173;g46e4f9775ace420c_2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457200" marR="0" lvl="0" indent="-228600" algn="l" rtl="0">
              <a:lnSpc>
                <a:spcPct val="100000"/>
              </a:lnSpc>
              <a:spcBef>
                <a:spcPts val="0"/>
              </a:spcBef>
              <a:spcAft>
                <a:spcPts val="0"/>
              </a:spcAft>
              <a:buClr>
                <a:srgbClr val="000000"/>
              </a:buClr>
              <a:buSzPts val="1400"/>
              <a:buFont typeface="Arial"/>
              <a:buNone/>
            </a:pPr>
            <a:r>
              <a:rPr lang="en-GB" dirty="0"/>
              <a:t>Teacher notes:</a:t>
            </a:r>
            <a:endParaRPr dirty="0"/>
          </a:p>
          <a:p>
            <a:pPr marL="457200" lvl="0" indent="-228600" algn="l" rtl="0">
              <a:lnSpc>
                <a:spcPct val="100000"/>
              </a:lnSpc>
              <a:spcBef>
                <a:spcPts val="0"/>
              </a:spcBef>
              <a:spcAft>
                <a:spcPts val="0"/>
              </a:spcAft>
              <a:buSzPts val="1400"/>
              <a:buFont typeface="Arial"/>
              <a:buChar char="•"/>
            </a:pPr>
            <a:r>
              <a:rPr lang="en-GB" dirty="0"/>
              <a:t>EDIT: Mention here if you are making these methods of logging reading optional. E.g. Parents can log reading just by filling in the book title or, they must also select one of these methods</a:t>
            </a:r>
            <a:endParaRPr dirty="0"/>
          </a:p>
          <a:p>
            <a:pPr marL="457200" lvl="0" indent="-228600" algn="l" rtl="0">
              <a:lnSpc>
                <a:spcPct val="100000"/>
              </a:lnSpc>
              <a:spcBef>
                <a:spcPts val="0"/>
              </a:spcBef>
              <a:spcAft>
                <a:spcPts val="0"/>
              </a:spcAft>
              <a:buSzPts val="1400"/>
              <a:buFont typeface="Arial"/>
              <a:buChar char="•"/>
            </a:pPr>
            <a:r>
              <a:rPr lang="en-GB" dirty="0"/>
              <a:t>We love seeing your comments, photos and listening to the audio clips, they come through to us on an activity feed and the pupils love to see themselves when we share this on the whiteboard</a:t>
            </a:r>
            <a:endParaRPr dirty="0"/>
          </a:p>
          <a:p>
            <a:pPr marL="457200" lvl="0" indent="-139700" algn="l" rtl="0">
              <a:lnSpc>
                <a:spcPct val="100000"/>
              </a:lnSpc>
              <a:spcBef>
                <a:spcPts val="0"/>
              </a:spcBef>
              <a:spcAft>
                <a:spcPts val="0"/>
              </a:spcAft>
              <a:buSzPts val="1400"/>
              <a:buFont typeface="Arial"/>
              <a:buNone/>
            </a:pPr>
            <a:endParaRPr dirty="0"/>
          </a:p>
        </p:txBody>
      </p:sp>
      <p:sp>
        <p:nvSpPr>
          <p:cNvPr id="174" name="Google Shape;174;g46e4f9775ace420c_2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rgbClr val="000000"/>
                </a:solidFill>
                <a:latin typeface="Calibri"/>
                <a:ea typeface="Calibri"/>
                <a:cs typeface="Calibri"/>
                <a:sym typeface="Calibri"/>
              </a:rPr>
              <a:t>7</a:t>
            </a:fld>
            <a:endParaRPr sz="1200" b="0" i="0" u="none" strike="noStrike" cap="none" dirty="0">
              <a:solidFill>
                <a:srgbClr val="000000"/>
              </a:solidFill>
              <a:latin typeface="Calibri"/>
              <a:ea typeface="Calibri"/>
              <a:cs typeface="Calibri"/>
              <a:sym typeface="Calibri"/>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g2bf39f99515_0_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4" name="Google Shape;194;g2bf39f99515_0_2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457200" marR="0" lvl="0" indent="-228600" algn="l" rtl="0">
              <a:lnSpc>
                <a:spcPct val="100000"/>
              </a:lnSpc>
              <a:spcBef>
                <a:spcPts val="0"/>
              </a:spcBef>
              <a:spcAft>
                <a:spcPts val="0"/>
              </a:spcAft>
              <a:buClr>
                <a:srgbClr val="000000"/>
              </a:buClr>
              <a:buSzPts val="1400"/>
              <a:buFont typeface="Arial"/>
              <a:buNone/>
            </a:pPr>
            <a:r>
              <a:rPr lang="en-GB" dirty="0"/>
              <a:t>Teacher notes:</a:t>
            </a:r>
            <a:endParaRPr dirty="0"/>
          </a:p>
          <a:p>
            <a:pPr marL="457200" marR="0" lvl="0" indent="-228600" algn="l" rtl="0">
              <a:lnSpc>
                <a:spcPct val="100000"/>
              </a:lnSpc>
              <a:spcBef>
                <a:spcPts val="0"/>
              </a:spcBef>
              <a:spcAft>
                <a:spcPts val="0"/>
              </a:spcAft>
              <a:buClr>
                <a:srgbClr val="000000"/>
              </a:buClr>
              <a:buSzPts val="1400"/>
              <a:buFont typeface="Arial"/>
              <a:buNone/>
            </a:pPr>
            <a:r>
              <a:rPr lang="en-GB" dirty="0"/>
              <a:t>“We can leave comments and respond to your feedback. We can’t wait to give out our stickers for great reading! You’ll receive a notification whenever any teacher comment is left”</a:t>
            </a:r>
            <a:endParaRPr dirty="0"/>
          </a:p>
        </p:txBody>
      </p:sp>
      <p:sp>
        <p:nvSpPr>
          <p:cNvPr id="195" name="Google Shape;195;g2bf39f99515_0_2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rgbClr val="000000"/>
                </a:solidFill>
                <a:latin typeface="Calibri"/>
                <a:ea typeface="Calibri"/>
                <a:cs typeface="Calibri"/>
                <a:sym typeface="Calibri"/>
              </a:rPr>
              <a:t>8</a:t>
            </a:fld>
            <a:endParaRPr sz="1200" b="0" i="0" u="none" strike="noStrike" cap="none" dirty="0">
              <a:solidFill>
                <a:srgbClr val="000000"/>
              </a:solidFill>
              <a:latin typeface="Calibri"/>
              <a:ea typeface="Calibri"/>
              <a:cs typeface="Calibri"/>
              <a:sym typeface="Calibri"/>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g35bb6d51592_0_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4" name="Google Shape;204;g35bb6d51592_0_1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205" name="Google Shape;205;g35bb6d51592_0_12: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GB"/>
              <a:t>9</a:t>
            </a:fld>
            <a:endParaRPr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g2bf39f99515_0_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2" name="Google Shape;212;g2bf39f99515_0_3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457200" marR="0" lvl="0" indent="-228600" algn="l" rtl="0">
              <a:lnSpc>
                <a:spcPct val="100000"/>
              </a:lnSpc>
              <a:spcBef>
                <a:spcPts val="0"/>
              </a:spcBef>
              <a:spcAft>
                <a:spcPts val="0"/>
              </a:spcAft>
              <a:buClr>
                <a:srgbClr val="000000"/>
              </a:buClr>
              <a:buSzPts val="1400"/>
              <a:buFont typeface="Arial"/>
              <a:buNone/>
            </a:pPr>
            <a:r>
              <a:rPr lang="en-GB" dirty="0"/>
              <a:t>Teacher notes:</a:t>
            </a:r>
            <a:endParaRPr dirty="0"/>
          </a:p>
          <a:p>
            <a:pPr marL="457200" marR="0" lvl="0" indent="-228600" algn="l" rtl="0">
              <a:lnSpc>
                <a:spcPct val="100000"/>
              </a:lnSpc>
              <a:spcBef>
                <a:spcPts val="0"/>
              </a:spcBef>
              <a:spcAft>
                <a:spcPts val="0"/>
              </a:spcAft>
              <a:buClr>
                <a:srgbClr val="000000"/>
              </a:buClr>
              <a:buSzPts val="1400"/>
              <a:buFont typeface="Arial"/>
              <a:buNone/>
            </a:pPr>
            <a:r>
              <a:rPr lang="en-GB" dirty="0"/>
              <a:t>“You will receive emails from LwP with reminders to complete your weekly reading. This slide outlines how the reminders work and when you can expect to receive them”</a:t>
            </a:r>
            <a:endParaRPr dirty="0"/>
          </a:p>
        </p:txBody>
      </p:sp>
      <p:sp>
        <p:nvSpPr>
          <p:cNvPr id="213" name="Google Shape;213;g2bf39f99515_0_3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rgbClr val="000000"/>
                </a:solidFill>
                <a:latin typeface="Calibri"/>
                <a:ea typeface="Calibri"/>
                <a:cs typeface="Calibri"/>
                <a:sym typeface="Calibri"/>
              </a:rPr>
              <a:t>10</a:t>
            </a:fld>
            <a:endParaRPr sz="1200" b="0" i="0" u="none" strike="noStrike" cap="none" dirty="0">
              <a:solidFill>
                <a:srgbClr val="000000"/>
              </a:solidFill>
              <a:latin typeface="Calibri"/>
              <a:ea typeface="Calibri"/>
              <a:cs typeface="Calibri"/>
              <a:sym typeface="Calibri"/>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Google Shape;236;g2b69670aebd_1_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7" name="Google Shape;237;g2b69670aebd_1_2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457200" marR="0" lvl="0" indent="-228600" algn="l" rtl="0">
              <a:lnSpc>
                <a:spcPct val="100000"/>
              </a:lnSpc>
              <a:spcBef>
                <a:spcPts val="0"/>
              </a:spcBef>
              <a:spcAft>
                <a:spcPts val="0"/>
              </a:spcAft>
              <a:buClr>
                <a:srgbClr val="000000"/>
              </a:buClr>
              <a:buSzPts val="1400"/>
              <a:buFont typeface="Arial"/>
              <a:buNone/>
            </a:pPr>
            <a:r>
              <a:rPr lang="en-GB" dirty="0"/>
              <a:t>Teacher notes:</a:t>
            </a:r>
            <a:endParaRPr dirty="0"/>
          </a:p>
          <a:p>
            <a:pPr marL="457200" marR="0" lvl="0" indent="-228600" algn="l" rtl="0">
              <a:lnSpc>
                <a:spcPct val="100000"/>
              </a:lnSpc>
              <a:spcBef>
                <a:spcPts val="0"/>
              </a:spcBef>
              <a:spcAft>
                <a:spcPts val="0"/>
              </a:spcAft>
              <a:buClr>
                <a:srgbClr val="000000"/>
              </a:buClr>
              <a:buSzPts val="1400"/>
              <a:buFont typeface="Arial"/>
              <a:buChar char="•"/>
            </a:pPr>
            <a:r>
              <a:rPr lang="en-GB" dirty="0"/>
              <a:t>At this stage you may want to launch a reading challenge to help motivate families to use the log such as ‘read to your sibling, pet or cuddly toy, read 3 new words when you are ‘out and about’ or read a new book and share a new fact! </a:t>
            </a:r>
            <a:endParaRPr dirty="0"/>
          </a:p>
          <a:p>
            <a:pPr marL="457200" marR="0" lvl="0" indent="-228600" algn="l" rtl="0">
              <a:lnSpc>
                <a:spcPct val="100000"/>
              </a:lnSpc>
              <a:spcBef>
                <a:spcPts val="0"/>
              </a:spcBef>
              <a:spcAft>
                <a:spcPts val="0"/>
              </a:spcAft>
              <a:buClr>
                <a:srgbClr val="000000"/>
              </a:buClr>
              <a:buSzPts val="1400"/>
              <a:buFont typeface="Arial"/>
              <a:buChar char="•"/>
            </a:pPr>
            <a:r>
              <a:rPr lang="en-GB" dirty="0"/>
              <a:t>The main thing to consider when setting a reading challenge is to make sure it is inclusive and something all families &amp; children can enjoy.</a:t>
            </a:r>
            <a:endParaRPr dirty="0"/>
          </a:p>
          <a:p>
            <a:pPr marL="457200" marR="0" lvl="0" indent="-228600" algn="l" rtl="0">
              <a:lnSpc>
                <a:spcPct val="100000"/>
              </a:lnSpc>
              <a:spcBef>
                <a:spcPts val="0"/>
              </a:spcBef>
              <a:spcAft>
                <a:spcPts val="0"/>
              </a:spcAft>
              <a:buClr>
                <a:srgbClr val="000000"/>
              </a:buClr>
              <a:buSzPts val="1400"/>
              <a:buFont typeface="Arial"/>
              <a:buNone/>
            </a:pPr>
            <a:endParaRPr dirty="0"/>
          </a:p>
        </p:txBody>
      </p:sp>
      <p:sp>
        <p:nvSpPr>
          <p:cNvPr id="238" name="Google Shape;238;g2b69670aebd_1_2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rgbClr val="000000"/>
                </a:solidFill>
                <a:latin typeface="Calibri"/>
                <a:ea typeface="Calibri"/>
                <a:cs typeface="Calibri"/>
                <a:sym typeface="Calibri"/>
              </a:rPr>
              <a:t>11</a:t>
            </a:fld>
            <a:endParaRPr sz="1200" b="0" i="0" u="none" strike="noStrike" cap="none" dirty="0">
              <a:solidFill>
                <a:srgbClr val="000000"/>
              </a:solidFill>
              <a:latin typeface="Calibri"/>
              <a:ea typeface="Calibri"/>
              <a:cs typeface="Calibri"/>
              <a:sym typeface="Calibri"/>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g37131e4e8aa_0_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9" name="Google Shape;249;g37131e4e8aa_0_1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250" name="Google Shape;250;g37131e4e8aa_0_1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en-GB"/>
              <a:t>12</a:t>
            </a:fld>
            <a:endParaRPr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0"/>
        <p:cNvGrpSpPr/>
        <p:nvPr/>
      </p:nvGrpSpPr>
      <p:grpSpPr>
        <a:xfrm>
          <a:off x="0" y="0"/>
          <a:ext cx="0" cy="0"/>
          <a:chOff x="0" y="0"/>
          <a:chExt cx="0" cy="0"/>
        </a:xfrm>
      </p:grpSpPr>
      <p:sp>
        <p:nvSpPr>
          <p:cNvPr id="261" name="Google Shape;261;g2b75e570e09_0_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2" name="Google Shape;262;g2b75e570e09_0_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457200" marR="0" lvl="0" indent="-228600" algn="l" rtl="0">
              <a:lnSpc>
                <a:spcPct val="100000"/>
              </a:lnSpc>
              <a:spcBef>
                <a:spcPts val="0"/>
              </a:spcBef>
              <a:spcAft>
                <a:spcPts val="0"/>
              </a:spcAft>
              <a:buClr>
                <a:srgbClr val="000000"/>
              </a:buClr>
              <a:buSzPts val="1400"/>
              <a:buFont typeface="Arial"/>
              <a:buNone/>
            </a:pPr>
            <a:r>
              <a:rPr lang="en-GB" dirty="0"/>
              <a:t>Teacher notes:</a:t>
            </a:r>
            <a:endParaRPr dirty="0"/>
          </a:p>
          <a:p>
            <a:pPr marL="457200" marR="0" lvl="0" indent="-228600" algn="l" rtl="0">
              <a:lnSpc>
                <a:spcPct val="100000"/>
              </a:lnSpc>
              <a:spcBef>
                <a:spcPts val="0"/>
              </a:spcBef>
              <a:spcAft>
                <a:spcPts val="0"/>
              </a:spcAft>
              <a:buClr>
                <a:srgbClr val="000000"/>
              </a:buClr>
              <a:buSzPts val="1400"/>
              <a:buFont typeface="Arial"/>
              <a:buNone/>
            </a:pPr>
            <a:r>
              <a:rPr lang="en-GB" dirty="0"/>
              <a:t>*Have a print-out of our FAQs to help you if needed</a:t>
            </a:r>
            <a:endParaRPr dirty="0"/>
          </a:p>
        </p:txBody>
      </p:sp>
      <p:sp>
        <p:nvSpPr>
          <p:cNvPr id="263" name="Google Shape;263;g2b75e570e09_0_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chemeClr val="dk1"/>
                </a:solidFill>
                <a:latin typeface="Calibri"/>
                <a:ea typeface="Calibri"/>
                <a:cs typeface="Calibri"/>
                <a:sym typeface="Calibri"/>
              </a:rPr>
              <a:t>13</a:t>
            </a:fld>
            <a:endParaRPr sz="1200" b="0" i="0" u="none" strike="noStrike" cap="none" dirty="0">
              <a:solidFill>
                <a:schemeClr val="dk1"/>
              </a:solidFill>
              <a:latin typeface="Calibri"/>
              <a:ea typeface="Calibri"/>
              <a:cs typeface="Calibri"/>
              <a:sym typeface="Calibri"/>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7"/>
        <p:cNvGrpSpPr/>
        <p:nvPr/>
      </p:nvGrpSpPr>
      <p:grpSpPr>
        <a:xfrm>
          <a:off x="0" y="0"/>
          <a:ext cx="0" cy="0"/>
          <a:chOff x="0" y="0"/>
          <a:chExt cx="0" cy="0"/>
        </a:xfrm>
      </p:grpSpPr>
      <p:sp>
        <p:nvSpPr>
          <p:cNvPr id="268" name="Google Shape;268;g1f1a3556adb_0_3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269" name="Google Shape;269;g1f1a3556adb_0_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hyperlink" Target="http://learningwithparents.com/" TargetMode="External"/></Relationships>
</file>

<file path=ppt/slideLayouts/_rels/slideLayout2.xml.rels><?xml version="1.0" encoding="UTF-8" standalone="yes"?>
<Relationships xmlns="http://schemas.openxmlformats.org/package/2006/relationships"><Relationship Id="rId3" Type="http://schemas.openxmlformats.org/officeDocument/2006/relationships/hyperlink" Target="http://learningwithparents.com/" TargetMode="External"/><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learningwithparents.com/" TargetMode="External"/><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learningwithparents.com/" TargetMode="External"/><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learningwithparents.com/" TargetMode="External"/><Relationship Id="rId1" Type="http://schemas.openxmlformats.org/officeDocument/2006/relationships/slideMaster" Target="../slideMasters/slideMaster1.xml"/><Relationship Id="rId6" Type="http://schemas.openxmlformats.org/officeDocument/2006/relationships/image" Target="../media/image2.jpg"/><Relationship Id="rId5" Type="http://schemas.openxmlformats.org/officeDocument/2006/relationships/hyperlink" Target="http://www.learningwithparents.com/" TargetMode="External"/><Relationship Id="rId4" Type="http://schemas.openxmlformats.org/officeDocument/2006/relationships/image" Target="../media/image1.png"/></Relationships>
</file>

<file path=ppt/slideLayouts/_rels/slideLayout7.xml.rels><?xml version="1.0" encoding="UTF-8" standalone="yes"?>
<Relationships xmlns="http://schemas.openxmlformats.org/package/2006/relationships"><Relationship Id="rId3" Type="http://schemas.openxmlformats.org/officeDocument/2006/relationships/hyperlink" Target="http://learningwithparents.com/" TargetMode="External"/><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hyperlink" Target="http://learningwithparents.com/" TargetMode="Externa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learningwithparents.com/" TargetMode="External"/><Relationship Id="rId2" Type="http://schemas.openxmlformats.org/officeDocument/2006/relationships/image" Target="../media/image3.png"/><Relationship Id="rId1" Type="http://schemas.openxmlformats.org/officeDocument/2006/relationships/slideMaster" Target="../slideMasters/slideMaster2.xml"/><Relationship Id="rId4" Type="http://schemas.openxmlformats.org/officeDocument/2006/relationships/image" Target="../media/image4.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learningwithparents.com/" TargetMode="External"/><Relationship Id="rId1" Type="http://schemas.openxmlformats.org/officeDocument/2006/relationships/slideMaster" Target="../slideMasters/slideMaster2.xml"/><Relationship Id="rId6" Type="http://schemas.openxmlformats.org/officeDocument/2006/relationships/image" Target="../media/image2.jpg"/><Relationship Id="rId5" Type="http://schemas.openxmlformats.org/officeDocument/2006/relationships/hyperlink" Target="http://www.learningwithparents.com/" TargetMode="External"/><Relationship Id="rId4" Type="http://schemas.openxmlformats.org/officeDocument/2006/relationships/image" Target="../media/image1.png"/></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learningwithparents.com/" TargetMode="External"/><Relationship Id="rId2" Type="http://schemas.openxmlformats.org/officeDocument/2006/relationships/image" Target="../media/image3.png"/><Relationship Id="rId1" Type="http://schemas.openxmlformats.org/officeDocument/2006/relationships/slideMaster" Target="../slideMasters/slideMaster2.xml"/><Relationship Id="rId4" Type="http://schemas.openxmlformats.org/officeDocument/2006/relationships/image" Target="../media/image4.png"/></Relationships>
</file>

<file path=ppt/slideLayouts/_rels/slideLayout13.xml.rels><?xml version="1.0" encoding="UTF-8" standalone="yes"?>
<Relationships xmlns="http://schemas.openxmlformats.org/package/2006/relationships"><Relationship Id="rId3" Type="http://schemas.openxmlformats.org/officeDocument/2006/relationships/hyperlink" Target="http://learningwithparents.com/" TargetMode="External"/><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hyperlink" Target="http://learningwithparents.com/" TargetMode="External"/><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p:cSld name="White BG 1">
    <p:bg>
      <p:bgPr>
        <a:solidFill>
          <a:srgbClr val="FFFFFF"/>
        </a:solidFill>
        <a:effectLst/>
      </p:bgPr>
    </p:bg>
    <p:spTree>
      <p:nvGrpSpPr>
        <p:cNvPr id="1" name="Shape 14"/>
        <p:cNvGrpSpPr/>
        <p:nvPr/>
      </p:nvGrpSpPr>
      <p:grpSpPr>
        <a:xfrm>
          <a:off x="0" y="0"/>
          <a:ext cx="0" cy="0"/>
          <a:chOff x="0" y="0"/>
          <a:chExt cx="0" cy="0"/>
        </a:xfrm>
      </p:grpSpPr>
      <p:sp>
        <p:nvSpPr>
          <p:cNvPr id="15" name="Google Shape;15;p7"/>
          <p:cNvSpPr txBox="1">
            <a:spLocks noGrp="1"/>
          </p:cNvSpPr>
          <p:nvPr>
            <p:ph type="title"/>
          </p:nvPr>
        </p:nvSpPr>
        <p:spPr>
          <a:xfrm>
            <a:off x="814986" y="710443"/>
            <a:ext cx="4030692" cy="108096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SzPts val="3300"/>
              <a:buNone/>
              <a:defRPr sz="4400">
                <a:solidFill>
                  <a:schemeClr val="dk2"/>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pic>
        <p:nvPicPr>
          <p:cNvPr id="16" name="Google Shape;16;p7"/>
          <p:cNvPicPr preferRelativeResize="0"/>
          <p:nvPr/>
        </p:nvPicPr>
        <p:blipFill rotWithShape="1">
          <a:blip r:embed="rId2">
            <a:alphaModFix/>
          </a:blip>
          <a:srcRect r="11820"/>
          <a:stretch/>
        </p:blipFill>
        <p:spPr>
          <a:xfrm>
            <a:off x="556193" y="5307154"/>
            <a:ext cx="9770062" cy="1147026"/>
          </a:xfrm>
          <a:prstGeom prst="rect">
            <a:avLst/>
          </a:prstGeom>
          <a:noFill/>
          <a:ln>
            <a:noFill/>
          </a:ln>
        </p:spPr>
      </p:pic>
      <p:pic>
        <p:nvPicPr>
          <p:cNvPr id="17" name="Google Shape;17;p7" descr="A logo with buildings and clouds&#10;&#10;Description automatically generated"/>
          <p:cNvPicPr preferRelativeResize="0"/>
          <p:nvPr/>
        </p:nvPicPr>
        <p:blipFill rotWithShape="1">
          <a:blip r:embed="rId3">
            <a:alphaModFix/>
          </a:blip>
          <a:srcRect/>
          <a:stretch/>
        </p:blipFill>
        <p:spPr>
          <a:xfrm>
            <a:off x="10567941" y="5025363"/>
            <a:ext cx="1067866" cy="1251527"/>
          </a:xfrm>
          <a:prstGeom prst="rect">
            <a:avLst/>
          </a:prstGeom>
          <a:noFill/>
          <a:ln>
            <a:noFill/>
          </a:ln>
        </p:spPr>
      </p:pic>
      <p:sp>
        <p:nvSpPr>
          <p:cNvPr id="18" name="Google Shape;18;p7"/>
          <p:cNvSpPr txBox="1">
            <a:spLocks noGrp="1"/>
          </p:cNvSpPr>
          <p:nvPr>
            <p:ph type="body" idx="1"/>
          </p:nvPr>
        </p:nvSpPr>
        <p:spPr>
          <a:xfrm>
            <a:off x="814388" y="1914525"/>
            <a:ext cx="7596187" cy="2873375"/>
          </a:xfrm>
          <a:prstGeom prst="rect">
            <a:avLst/>
          </a:prstGeom>
          <a:noFill/>
          <a:ln>
            <a:noFill/>
          </a:ln>
        </p:spPr>
        <p:txBody>
          <a:bodyPr spcFirstLastPara="1" wrap="square" lIns="91425" tIns="45700" rIns="91425" bIns="45700" anchor="t" anchorCtr="0">
            <a:noAutofit/>
          </a:bodyPr>
          <a:lstStyle>
            <a:lvl1pPr marL="457200" marR="0" lvl="0" indent="-381000" algn="l" rtl="0">
              <a:lnSpc>
                <a:spcPct val="100000"/>
              </a:lnSpc>
              <a:spcBef>
                <a:spcPts val="0"/>
              </a:spcBef>
              <a:spcAft>
                <a:spcPts val="0"/>
              </a:spcAft>
              <a:buClr>
                <a:srgbClr val="000000"/>
              </a:buClr>
              <a:buSzPts val="2400"/>
              <a:buFont typeface="Arial"/>
              <a:buChar char="•"/>
              <a:defRPr sz="2400" b="0" i="0" u="none" strike="noStrike" cap="none">
                <a:solidFill>
                  <a:schemeClr val="dk1"/>
                </a:solidFill>
                <a:latin typeface="Verdana"/>
                <a:ea typeface="Verdana"/>
                <a:cs typeface="Verdana"/>
                <a:sym typeface="Verdana"/>
              </a:defRPr>
            </a:lvl1pPr>
            <a:lvl2pPr marL="914400" marR="0" lvl="1"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1371600" marR="0" lvl="2"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1828800" marR="0" lvl="3"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2286000" marR="0" lvl="4"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2743200" marR="0" lvl="5"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3200400" marR="0" lvl="6"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3657600" marR="0" lvl="7"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4114800" marR="0" lvl="8"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19" name="Google Shape;19;p7"/>
          <p:cNvSpPr txBox="1"/>
          <p:nvPr/>
        </p:nvSpPr>
        <p:spPr>
          <a:xfrm>
            <a:off x="556193" y="5972007"/>
            <a:ext cx="3196000" cy="5078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dirty="0">
                <a:solidFill>
                  <a:schemeClr val="dk2"/>
                </a:solidFill>
                <a:latin typeface="Verdana"/>
                <a:ea typeface="Verdana"/>
                <a:cs typeface="Verdana"/>
                <a:sym typeface="Verdana"/>
              </a:rPr>
              <a:t>@learnwparents</a:t>
            </a:r>
            <a:endParaRPr sz="1100" b="0" i="0" u="none" strike="noStrike" cap="none" dirty="0">
              <a:solidFill>
                <a:schemeClr val="dk2"/>
              </a:solidFill>
              <a:latin typeface="Verdana"/>
              <a:ea typeface="Verdana"/>
              <a:cs typeface="Verdana"/>
              <a:sym typeface="Verdana"/>
            </a:endParaRPr>
          </a:p>
          <a:p>
            <a:pPr marL="0" marR="0" lvl="0" indent="0" algn="l" rtl="0">
              <a:lnSpc>
                <a:spcPct val="100000"/>
              </a:lnSpc>
              <a:spcBef>
                <a:spcPts val="600"/>
              </a:spcBef>
              <a:spcAft>
                <a:spcPts val="0"/>
              </a:spcAft>
              <a:buClr>
                <a:srgbClr val="000000"/>
              </a:buClr>
              <a:buSzPts val="1100"/>
              <a:buFont typeface="Arial"/>
              <a:buNone/>
            </a:pPr>
            <a:r>
              <a:rPr lang="en-GB" sz="1100" b="1" i="0" u="sng" strike="noStrike" cap="none" dirty="0">
                <a:solidFill>
                  <a:schemeClr val="dk2"/>
                </a:solidFill>
                <a:latin typeface="Verdana"/>
                <a:ea typeface="Verdana"/>
                <a:cs typeface="Verdana"/>
                <a:sym typeface="Verdana"/>
                <a:hlinkClick r:id="rId4">
                  <a:extLst>
                    <a:ext uri="{A12FA001-AC4F-418D-AE19-62706E023703}">
                      <ahyp:hlinkClr xmlns:ahyp="http://schemas.microsoft.com/office/drawing/2018/hyperlinkcolor" val="tx"/>
                    </a:ext>
                  </a:extLst>
                </a:hlinkClick>
              </a:rPr>
              <a:t>www.learningwithparents.com</a:t>
            </a:r>
            <a:endParaRPr sz="1100" b="1" i="0" u="none" strike="noStrike" cap="none" dirty="0">
              <a:solidFill>
                <a:schemeClr val="dk2"/>
              </a:solidFill>
              <a:latin typeface="Verdana"/>
              <a:ea typeface="Verdana"/>
              <a:cs typeface="Verdana"/>
              <a:sym typeface="Verdana"/>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p:cSld name="Title Slide - Orange">
    <p:spTree>
      <p:nvGrpSpPr>
        <p:cNvPr id="1" name="Shape 20"/>
        <p:cNvGrpSpPr/>
        <p:nvPr/>
      </p:nvGrpSpPr>
      <p:grpSpPr>
        <a:xfrm>
          <a:off x="0" y="0"/>
          <a:ext cx="0" cy="0"/>
          <a:chOff x="0" y="0"/>
          <a:chExt cx="0" cy="0"/>
        </a:xfrm>
      </p:grpSpPr>
      <p:sp>
        <p:nvSpPr>
          <p:cNvPr id="21" name="Google Shape;21;p8"/>
          <p:cNvSpPr/>
          <p:nvPr/>
        </p:nvSpPr>
        <p:spPr>
          <a:xfrm>
            <a:off x="1" y="1"/>
            <a:ext cx="12191999" cy="6857999"/>
          </a:xfrm>
          <a:prstGeom prst="rect">
            <a:avLst/>
          </a:prstGeom>
          <a:solidFill>
            <a:schemeClr val="dk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Verdana"/>
              <a:ea typeface="Verdana"/>
              <a:cs typeface="Verdana"/>
              <a:sym typeface="Verdana"/>
            </a:endParaRPr>
          </a:p>
        </p:txBody>
      </p:sp>
      <p:pic>
        <p:nvPicPr>
          <p:cNvPr id="22" name="Google Shape;22;p8"/>
          <p:cNvPicPr preferRelativeResize="0"/>
          <p:nvPr/>
        </p:nvPicPr>
        <p:blipFill rotWithShape="1">
          <a:blip r:embed="rId2">
            <a:alphaModFix/>
          </a:blip>
          <a:srcRect r="13236"/>
          <a:stretch/>
        </p:blipFill>
        <p:spPr>
          <a:xfrm>
            <a:off x="556193" y="5311309"/>
            <a:ext cx="9613043" cy="1138715"/>
          </a:xfrm>
          <a:prstGeom prst="rect">
            <a:avLst/>
          </a:prstGeom>
          <a:noFill/>
          <a:ln>
            <a:noFill/>
          </a:ln>
        </p:spPr>
      </p:pic>
      <p:sp>
        <p:nvSpPr>
          <p:cNvPr id="23" name="Google Shape;23;p8"/>
          <p:cNvSpPr txBox="1"/>
          <p:nvPr/>
        </p:nvSpPr>
        <p:spPr>
          <a:xfrm>
            <a:off x="556193" y="5972007"/>
            <a:ext cx="3196000" cy="5078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dirty="0">
                <a:solidFill>
                  <a:schemeClr val="lt1"/>
                </a:solidFill>
                <a:latin typeface="Verdana"/>
                <a:ea typeface="Verdana"/>
                <a:cs typeface="Verdana"/>
                <a:sym typeface="Verdana"/>
              </a:rPr>
              <a:t>@learnwparents</a:t>
            </a:r>
            <a:endParaRPr sz="1100" b="0" i="0" u="none" strike="noStrike" cap="none" dirty="0">
              <a:solidFill>
                <a:schemeClr val="lt1"/>
              </a:solidFill>
              <a:latin typeface="Verdana"/>
              <a:ea typeface="Verdana"/>
              <a:cs typeface="Verdana"/>
              <a:sym typeface="Verdana"/>
            </a:endParaRPr>
          </a:p>
          <a:p>
            <a:pPr marL="0" marR="0" lvl="0" indent="0" algn="l" rtl="0">
              <a:lnSpc>
                <a:spcPct val="100000"/>
              </a:lnSpc>
              <a:spcBef>
                <a:spcPts val="600"/>
              </a:spcBef>
              <a:spcAft>
                <a:spcPts val="0"/>
              </a:spcAft>
              <a:buClr>
                <a:srgbClr val="000000"/>
              </a:buClr>
              <a:buSzPts val="1100"/>
              <a:buFont typeface="Arial"/>
              <a:buNone/>
            </a:pPr>
            <a:r>
              <a:rPr lang="en-GB" sz="1100" b="1" i="0" u="sng" strike="noStrike" cap="none" dirty="0">
                <a:solidFill>
                  <a:schemeClr val="lt1"/>
                </a:solidFill>
                <a:latin typeface="Verdana"/>
                <a:ea typeface="Verdana"/>
                <a:cs typeface="Verdana"/>
                <a:sym typeface="Verdana"/>
                <a:hlinkClick r:id="rId3">
                  <a:extLst>
                    <a:ext uri="{A12FA001-AC4F-418D-AE19-62706E023703}">
                      <ahyp:hlinkClr xmlns:ahyp="http://schemas.microsoft.com/office/drawing/2018/hyperlinkcolor" val="tx"/>
                    </a:ext>
                  </a:extLst>
                </a:hlinkClick>
              </a:rPr>
              <a:t>www.learningwithparents.com</a:t>
            </a:r>
            <a:endParaRPr sz="1100" b="1" i="0" u="none" strike="noStrike" cap="none" dirty="0">
              <a:solidFill>
                <a:schemeClr val="lt1"/>
              </a:solidFill>
              <a:latin typeface="Verdana"/>
              <a:ea typeface="Verdana"/>
              <a:cs typeface="Verdana"/>
              <a:sym typeface="Verdana"/>
            </a:endParaRPr>
          </a:p>
        </p:txBody>
      </p:sp>
      <p:pic>
        <p:nvPicPr>
          <p:cNvPr id="24" name="Google Shape;24;p8" descr="A black background with white text and buildings&#10;&#10;Description automatically generated"/>
          <p:cNvPicPr preferRelativeResize="0"/>
          <p:nvPr/>
        </p:nvPicPr>
        <p:blipFill rotWithShape="1">
          <a:blip r:embed="rId4">
            <a:alphaModFix/>
          </a:blip>
          <a:srcRect/>
          <a:stretch/>
        </p:blipFill>
        <p:spPr>
          <a:xfrm>
            <a:off x="10464800" y="5043056"/>
            <a:ext cx="1056114" cy="1237671"/>
          </a:xfrm>
          <a:prstGeom prst="rect">
            <a:avLst/>
          </a:prstGeom>
          <a:noFill/>
          <a:ln>
            <a:noFill/>
          </a:ln>
        </p:spPr>
      </p:pic>
      <p:sp>
        <p:nvSpPr>
          <p:cNvPr id="25" name="Google Shape;25;p8"/>
          <p:cNvSpPr txBox="1">
            <a:spLocks noGrp="1"/>
          </p:cNvSpPr>
          <p:nvPr>
            <p:ph type="title"/>
          </p:nvPr>
        </p:nvSpPr>
        <p:spPr>
          <a:xfrm>
            <a:off x="2973957" y="2189701"/>
            <a:ext cx="6244086" cy="1325563"/>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SzPts val="3300"/>
              <a:buNone/>
              <a:defRPr sz="8800">
                <a:solidFill>
                  <a:schemeClr val="lt2"/>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p:cSld name="White BG 2">
    <p:bg>
      <p:bgPr>
        <a:solidFill>
          <a:srgbClr val="FFFFFF"/>
        </a:solidFill>
        <a:effectLst/>
      </p:bgPr>
    </p:bg>
    <p:spTree>
      <p:nvGrpSpPr>
        <p:cNvPr id="1" name="Shape 26"/>
        <p:cNvGrpSpPr/>
        <p:nvPr/>
      </p:nvGrpSpPr>
      <p:grpSpPr>
        <a:xfrm>
          <a:off x="0" y="0"/>
          <a:ext cx="0" cy="0"/>
          <a:chOff x="0" y="0"/>
          <a:chExt cx="0" cy="0"/>
        </a:xfrm>
      </p:grpSpPr>
      <p:pic>
        <p:nvPicPr>
          <p:cNvPr id="27" name="Google Shape;27;p9"/>
          <p:cNvPicPr preferRelativeResize="0"/>
          <p:nvPr/>
        </p:nvPicPr>
        <p:blipFill rotWithShape="1">
          <a:blip r:embed="rId2">
            <a:alphaModFix/>
          </a:blip>
          <a:srcRect/>
          <a:stretch/>
        </p:blipFill>
        <p:spPr>
          <a:xfrm>
            <a:off x="556193" y="5666906"/>
            <a:ext cx="11079614" cy="227490"/>
          </a:xfrm>
          <a:prstGeom prst="rect">
            <a:avLst/>
          </a:prstGeom>
          <a:noFill/>
          <a:ln>
            <a:noFill/>
          </a:ln>
        </p:spPr>
      </p:pic>
      <p:sp>
        <p:nvSpPr>
          <p:cNvPr id="28" name="Google Shape;28;p9"/>
          <p:cNvSpPr txBox="1"/>
          <p:nvPr/>
        </p:nvSpPr>
        <p:spPr>
          <a:xfrm>
            <a:off x="556193" y="5972007"/>
            <a:ext cx="3196000" cy="5078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dirty="0">
                <a:solidFill>
                  <a:schemeClr val="dk2"/>
                </a:solidFill>
                <a:latin typeface="Verdana"/>
                <a:ea typeface="Verdana"/>
                <a:cs typeface="Verdana"/>
                <a:sym typeface="Verdana"/>
              </a:rPr>
              <a:t>@learnwparents</a:t>
            </a:r>
            <a:endParaRPr sz="1100" b="0" i="0" u="none" strike="noStrike" cap="none" dirty="0">
              <a:solidFill>
                <a:schemeClr val="dk2"/>
              </a:solidFill>
              <a:latin typeface="Verdana"/>
              <a:ea typeface="Verdana"/>
              <a:cs typeface="Verdana"/>
              <a:sym typeface="Verdana"/>
            </a:endParaRPr>
          </a:p>
          <a:p>
            <a:pPr marL="0" marR="0" lvl="0" indent="0" algn="l" rtl="0">
              <a:lnSpc>
                <a:spcPct val="100000"/>
              </a:lnSpc>
              <a:spcBef>
                <a:spcPts val="600"/>
              </a:spcBef>
              <a:spcAft>
                <a:spcPts val="0"/>
              </a:spcAft>
              <a:buClr>
                <a:srgbClr val="000000"/>
              </a:buClr>
              <a:buSzPts val="1100"/>
              <a:buFont typeface="Arial"/>
              <a:buNone/>
            </a:pPr>
            <a:r>
              <a:rPr lang="en-GB" sz="1100" b="1" i="0" u="sng" strike="noStrike" cap="none" dirty="0">
                <a:solidFill>
                  <a:schemeClr val="dk2"/>
                </a:solidFill>
                <a:latin typeface="Verdana"/>
                <a:ea typeface="Verdana"/>
                <a:cs typeface="Verdana"/>
                <a:sym typeface="Verdana"/>
                <a:hlinkClick r:id="rId3">
                  <a:extLst>
                    <a:ext uri="{A12FA001-AC4F-418D-AE19-62706E023703}">
                      <ahyp:hlinkClr xmlns:ahyp="http://schemas.microsoft.com/office/drawing/2018/hyperlinkcolor" val="tx"/>
                    </a:ext>
                  </a:extLst>
                </a:hlinkClick>
              </a:rPr>
              <a:t>www.learningwithparents.com</a:t>
            </a:r>
            <a:endParaRPr sz="1100" b="1" i="0" u="none" strike="noStrike" cap="none" dirty="0">
              <a:solidFill>
                <a:schemeClr val="dk2"/>
              </a:solidFill>
              <a:latin typeface="Verdana"/>
              <a:ea typeface="Verdana"/>
              <a:cs typeface="Verdana"/>
              <a:sym typeface="Verdana"/>
            </a:endParaRPr>
          </a:p>
        </p:txBody>
      </p:sp>
      <p:sp>
        <p:nvSpPr>
          <p:cNvPr id="29" name="Google Shape;29;p9"/>
          <p:cNvSpPr txBox="1">
            <a:spLocks noGrp="1"/>
          </p:cNvSpPr>
          <p:nvPr>
            <p:ph type="title"/>
          </p:nvPr>
        </p:nvSpPr>
        <p:spPr>
          <a:xfrm>
            <a:off x="814986" y="710443"/>
            <a:ext cx="4030692" cy="108096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SzPts val="3300"/>
              <a:buNone/>
              <a:defRPr sz="4400">
                <a:solidFill>
                  <a:schemeClr val="dk2"/>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9"/>
          <p:cNvSpPr txBox="1">
            <a:spLocks noGrp="1"/>
          </p:cNvSpPr>
          <p:nvPr>
            <p:ph type="body" idx="1"/>
          </p:nvPr>
        </p:nvSpPr>
        <p:spPr>
          <a:xfrm>
            <a:off x="814388" y="1914525"/>
            <a:ext cx="7596187" cy="2873375"/>
          </a:xfrm>
          <a:prstGeom prst="rect">
            <a:avLst/>
          </a:prstGeom>
          <a:noFill/>
          <a:ln>
            <a:noFill/>
          </a:ln>
        </p:spPr>
        <p:txBody>
          <a:bodyPr spcFirstLastPara="1" wrap="square" lIns="91425" tIns="45700" rIns="91425" bIns="45700" anchor="t" anchorCtr="0">
            <a:noAutofit/>
          </a:bodyPr>
          <a:lstStyle>
            <a:lvl1pPr marL="457200" marR="0" lvl="0" indent="-381000" algn="l" rtl="0">
              <a:lnSpc>
                <a:spcPct val="100000"/>
              </a:lnSpc>
              <a:spcBef>
                <a:spcPts val="0"/>
              </a:spcBef>
              <a:spcAft>
                <a:spcPts val="0"/>
              </a:spcAft>
              <a:buClr>
                <a:srgbClr val="000000"/>
              </a:buClr>
              <a:buSzPts val="2400"/>
              <a:buFont typeface="Arial"/>
              <a:buChar char="•"/>
              <a:defRPr sz="2400" b="0" i="0" u="none" strike="noStrike" cap="none">
                <a:solidFill>
                  <a:schemeClr val="dk1"/>
                </a:solidFill>
                <a:latin typeface="Verdana"/>
                <a:ea typeface="Verdana"/>
                <a:cs typeface="Verdana"/>
                <a:sym typeface="Verdana"/>
              </a:defRPr>
            </a:lvl1pPr>
            <a:lvl2pPr marL="914400" marR="0" lvl="1"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1371600" marR="0" lvl="2"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1828800" marR="0" lvl="3"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2286000" marR="0" lvl="4"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2743200" marR="0" lvl="5"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3200400" marR="0" lvl="6"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3657600" marR="0" lvl="7"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4114800" marR="0" lvl="8"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Slide">
  <p:cSld name="Orange BG 1">
    <p:spTree>
      <p:nvGrpSpPr>
        <p:cNvPr id="1" name="Shape 31"/>
        <p:cNvGrpSpPr/>
        <p:nvPr/>
      </p:nvGrpSpPr>
      <p:grpSpPr>
        <a:xfrm>
          <a:off x="0" y="0"/>
          <a:ext cx="0" cy="0"/>
          <a:chOff x="0" y="0"/>
          <a:chExt cx="0" cy="0"/>
        </a:xfrm>
      </p:grpSpPr>
      <p:sp>
        <p:nvSpPr>
          <p:cNvPr id="32" name="Google Shape;32;p10"/>
          <p:cNvSpPr/>
          <p:nvPr/>
        </p:nvSpPr>
        <p:spPr>
          <a:xfrm>
            <a:off x="1" y="1"/>
            <a:ext cx="12191999" cy="6857999"/>
          </a:xfrm>
          <a:prstGeom prst="rect">
            <a:avLst/>
          </a:prstGeom>
          <a:solidFill>
            <a:schemeClr val="dk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Verdana"/>
              <a:ea typeface="Verdana"/>
              <a:cs typeface="Verdana"/>
              <a:sym typeface="Verdana"/>
            </a:endParaRPr>
          </a:p>
        </p:txBody>
      </p:sp>
      <p:pic>
        <p:nvPicPr>
          <p:cNvPr id="33" name="Google Shape;33;p10"/>
          <p:cNvPicPr preferRelativeResize="0"/>
          <p:nvPr/>
        </p:nvPicPr>
        <p:blipFill rotWithShape="1">
          <a:blip r:embed="rId2">
            <a:alphaModFix/>
          </a:blip>
          <a:srcRect r="13236"/>
          <a:stretch/>
        </p:blipFill>
        <p:spPr>
          <a:xfrm>
            <a:off x="556193" y="5311309"/>
            <a:ext cx="9613043" cy="1138715"/>
          </a:xfrm>
          <a:prstGeom prst="rect">
            <a:avLst/>
          </a:prstGeom>
          <a:noFill/>
          <a:ln>
            <a:noFill/>
          </a:ln>
        </p:spPr>
      </p:pic>
      <p:sp>
        <p:nvSpPr>
          <p:cNvPr id="34" name="Google Shape;34;p10"/>
          <p:cNvSpPr txBox="1"/>
          <p:nvPr/>
        </p:nvSpPr>
        <p:spPr>
          <a:xfrm>
            <a:off x="556193" y="5972007"/>
            <a:ext cx="3196000" cy="5078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dirty="0">
                <a:solidFill>
                  <a:schemeClr val="lt1"/>
                </a:solidFill>
                <a:latin typeface="Verdana"/>
                <a:ea typeface="Verdana"/>
                <a:cs typeface="Verdana"/>
                <a:sym typeface="Verdana"/>
              </a:rPr>
              <a:t>@learnwparents</a:t>
            </a:r>
            <a:endParaRPr sz="1100" b="0" i="0" u="none" strike="noStrike" cap="none" dirty="0">
              <a:solidFill>
                <a:schemeClr val="lt1"/>
              </a:solidFill>
              <a:latin typeface="Verdana"/>
              <a:ea typeface="Verdana"/>
              <a:cs typeface="Verdana"/>
              <a:sym typeface="Verdana"/>
            </a:endParaRPr>
          </a:p>
          <a:p>
            <a:pPr marL="0" marR="0" lvl="0" indent="0" algn="l" rtl="0">
              <a:lnSpc>
                <a:spcPct val="100000"/>
              </a:lnSpc>
              <a:spcBef>
                <a:spcPts val="600"/>
              </a:spcBef>
              <a:spcAft>
                <a:spcPts val="0"/>
              </a:spcAft>
              <a:buClr>
                <a:srgbClr val="000000"/>
              </a:buClr>
              <a:buSzPts val="1100"/>
              <a:buFont typeface="Arial"/>
              <a:buNone/>
            </a:pPr>
            <a:r>
              <a:rPr lang="en-GB" sz="1100" b="1" i="0" u="sng" strike="noStrike" cap="none" dirty="0">
                <a:solidFill>
                  <a:schemeClr val="lt1"/>
                </a:solidFill>
                <a:latin typeface="Verdana"/>
                <a:ea typeface="Verdana"/>
                <a:cs typeface="Verdana"/>
                <a:sym typeface="Verdana"/>
                <a:hlinkClick r:id="rId3">
                  <a:extLst>
                    <a:ext uri="{A12FA001-AC4F-418D-AE19-62706E023703}">
                      <ahyp:hlinkClr xmlns:ahyp="http://schemas.microsoft.com/office/drawing/2018/hyperlinkcolor" val="tx"/>
                    </a:ext>
                  </a:extLst>
                </a:hlinkClick>
              </a:rPr>
              <a:t>www.learningwithparents.com</a:t>
            </a:r>
            <a:endParaRPr sz="1100" b="1" i="0" u="none" strike="noStrike" cap="none" dirty="0">
              <a:solidFill>
                <a:schemeClr val="lt1"/>
              </a:solidFill>
              <a:latin typeface="Verdana"/>
              <a:ea typeface="Verdana"/>
              <a:cs typeface="Verdana"/>
              <a:sym typeface="Verdana"/>
            </a:endParaRPr>
          </a:p>
        </p:txBody>
      </p:sp>
      <p:pic>
        <p:nvPicPr>
          <p:cNvPr id="35" name="Google Shape;35;p10" descr="A black background with white text and buildings&#10;&#10;Description automatically generated"/>
          <p:cNvPicPr preferRelativeResize="0"/>
          <p:nvPr/>
        </p:nvPicPr>
        <p:blipFill rotWithShape="1">
          <a:blip r:embed="rId4">
            <a:alphaModFix/>
          </a:blip>
          <a:srcRect/>
          <a:stretch/>
        </p:blipFill>
        <p:spPr>
          <a:xfrm>
            <a:off x="10464800" y="5043056"/>
            <a:ext cx="1056114" cy="1237671"/>
          </a:xfrm>
          <a:prstGeom prst="rect">
            <a:avLst/>
          </a:prstGeom>
          <a:noFill/>
          <a:ln>
            <a:noFill/>
          </a:ln>
        </p:spPr>
      </p:pic>
      <p:sp>
        <p:nvSpPr>
          <p:cNvPr id="36" name="Google Shape;36;p10"/>
          <p:cNvSpPr txBox="1">
            <a:spLocks noGrp="1"/>
          </p:cNvSpPr>
          <p:nvPr>
            <p:ph type="title"/>
          </p:nvPr>
        </p:nvSpPr>
        <p:spPr>
          <a:xfrm>
            <a:off x="814986" y="710443"/>
            <a:ext cx="4030692" cy="108096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SzPts val="3300"/>
              <a:buNone/>
              <a:defRPr sz="4400">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 name="Google Shape;37;p10"/>
          <p:cNvSpPr txBox="1">
            <a:spLocks noGrp="1"/>
          </p:cNvSpPr>
          <p:nvPr>
            <p:ph type="body" idx="1"/>
          </p:nvPr>
        </p:nvSpPr>
        <p:spPr>
          <a:xfrm>
            <a:off x="814388" y="1914525"/>
            <a:ext cx="7596187" cy="2873375"/>
          </a:xfrm>
          <a:prstGeom prst="rect">
            <a:avLst/>
          </a:prstGeom>
          <a:noFill/>
          <a:ln>
            <a:noFill/>
          </a:ln>
        </p:spPr>
        <p:txBody>
          <a:bodyPr spcFirstLastPara="1" wrap="square" lIns="91425" tIns="45700" rIns="91425" bIns="45700" anchor="t" anchorCtr="0">
            <a:noAutofit/>
          </a:bodyPr>
          <a:lstStyle>
            <a:lvl1pPr marL="457200" marR="0" lvl="0" indent="-381000" algn="l" rtl="0">
              <a:lnSpc>
                <a:spcPct val="100000"/>
              </a:lnSpc>
              <a:spcBef>
                <a:spcPts val="0"/>
              </a:spcBef>
              <a:spcAft>
                <a:spcPts val="0"/>
              </a:spcAft>
              <a:buClr>
                <a:schemeClr val="lt2"/>
              </a:buClr>
              <a:buSzPts val="2400"/>
              <a:buFont typeface="Arial"/>
              <a:buChar char="•"/>
              <a:defRPr sz="2400" b="0" i="0" u="none" strike="noStrike" cap="none">
                <a:solidFill>
                  <a:schemeClr val="lt2"/>
                </a:solidFill>
                <a:latin typeface="Verdana"/>
                <a:ea typeface="Verdana"/>
                <a:cs typeface="Verdana"/>
                <a:sym typeface="Verdana"/>
              </a:defRPr>
            </a:lvl1pPr>
            <a:lvl2pPr marL="914400" marR="0" lvl="1"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1371600" marR="0" lvl="2"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1828800" marR="0" lvl="3"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2286000" marR="0" lvl="4"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2743200" marR="0" lvl="5"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3200400" marR="0" lvl="6"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3657600" marR="0" lvl="7"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4114800" marR="0" lvl="8"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Slide">
  <p:cSld name="White BG 3">
    <p:bg>
      <p:bgPr>
        <a:solidFill>
          <a:srgbClr val="FFFFFF"/>
        </a:solidFill>
        <a:effectLst/>
      </p:bgPr>
    </p:bg>
    <p:spTree>
      <p:nvGrpSpPr>
        <p:cNvPr id="1" name="Shape 38"/>
        <p:cNvGrpSpPr/>
        <p:nvPr/>
      </p:nvGrpSpPr>
      <p:grpSpPr>
        <a:xfrm>
          <a:off x="0" y="0"/>
          <a:ext cx="0" cy="0"/>
          <a:chOff x="0" y="0"/>
          <a:chExt cx="0" cy="0"/>
        </a:xfrm>
      </p:grpSpPr>
      <p:sp>
        <p:nvSpPr>
          <p:cNvPr id="39" name="Google Shape;39;p13"/>
          <p:cNvSpPr txBox="1">
            <a:spLocks noGrp="1"/>
          </p:cNvSpPr>
          <p:nvPr>
            <p:ph type="title"/>
          </p:nvPr>
        </p:nvSpPr>
        <p:spPr>
          <a:xfrm>
            <a:off x="814986" y="710443"/>
            <a:ext cx="4030692" cy="108096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SzPts val="3300"/>
              <a:buNone/>
              <a:defRPr sz="4400">
                <a:solidFill>
                  <a:schemeClr val="dk2"/>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0" name="Google Shape;40;p13"/>
          <p:cNvSpPr txBox="1">
            <a:spLocks noGrp="1"/>
          </p:cNvSpPr>
          <p:nvPr>
            <p:ph type="body" idx="1"/>
          </p:nvPr>
        </p:nvSpPr>
        <p:spPr>
          <a:xfrm>
            <a:off x="814388" y="1914525"/>
            <a:ext cx="7596187" cy="2873375"/>
          </a:xfrm>
          <a:prstGeom prst="rect">
            <a:avLst/>
          </a:prstGeom>
          <a:noFill/>
          <a:ln>
            <a:noFill/>
          </a:ln>
        </p:spPr>
        <p:txBody>
          <a:bodyPr spcFirstLastPara="1" wrap="square" lIns="91425" tIns="45700" rIns="91425" bIns="45700" anchor="t" anchorCtr="0">
            <a:noAutofit/>
          </a:bodyPr>
          <a:lstStyle>
            <a:lvl1pPr marL="457200" marR="0" lvl="0" indent="-381000" algn="l" rtl="0">
              <a:lnSpc>
                <a:spcPct val="100000"/>
              </a:lnSpc>
              <a:spcBef>
                <a:spcPts val="0"/>
              </a:spcBef>
              <a:spcAft>
                <a:spcPts val="0"/>
              </a:spcAft>
              <a:buClr>
                <a:srgbClr val="000000"/>
              </a:buClr>
              <a:buSzPts val="2400"/>
              <a:buFont typeface="Arial"/>
              <a:buChar char="•"/>
              <a:defRPr sz="2400" b="0" i="0" u="none" strike="noStrike" cap="none">
                <a:solidFill>
                  <a:schemeClr val="dk1"/>
                </a:solidFill>
                <a:latin typeface="Verdana"/>
                <a:ea typeface="Verdana"/>
                <a:cs typeface="Verdana"/>
                <a:sym typeface="Verdana"/>
              </a:defRPr>
            </a:lvl1pPr>
            <a:lvl2pPr marL="914400" marR="0" lvl="1"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1371600" marR="0" lvl="2"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1828800" marR="0" lvl="3"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2286000" marR="0" lvl="4"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2743200" marR="0" lvl="5"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3200400" marR="0" lvl="6"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3657600" marR="0" lvl="7"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4114800" marR="0" lvl="8"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Slide">
  <p:cSld name="Title slide - White">
    <p:spTree>
      <p:nvGrpSpPr>
        <p:cNvPr id="1" name="Shape 41"/>
        <p:cNvGrpSpPr/>
        <p:nvPr/>
      </p:nvGrpSpPr>
      <p:grpSpPr>
        <a:xfrm>
          <a:off x="0" y="0"/>
          <a:ext cx="0" cy="0"/>
          <a:chOff x="0" y="0"/>
          <a:chExt cx="0" cy="0"/>
        </a:xfrm>
      </p:grpSpPr>
      <p:sp>
        <p:nvSpPr>
          <p:cNvPr id="42" name="Google Shape;42;p16"/>
          <p:cNvSpPr txBox="1"/>
          <p:nvPr/>
        </p:nvSpPr>
        <p:spPr>
          <a:xfrm>
            <a:off x="556193" y="5972007"/>
            <a:ext cx="3196000" cy="5078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dirty="0">
                <a:solidFill>
                  <a:schemeClr val="lt1"/>
                </a:solidFill>
                <a:latin typeface="Verdana"/>
                <a:ea typeface="Verdana"/>
                <a:cs typeface="Verdana"/>
                <a:sym typeface="Verdana"/>
              </a:rPr>
              <a:t>@learnwparents</a:t>
            </a:r>
            <a:endParaRPr sz="1100" b="0" i="0" u="none" strike="noStrike" cap="none" dirty="0">
              <a:solidFill>
                <a:schemeClr val="lt1"/>
              </a:solidFill>
              <a:latin typeface="Verdana"/>
              <a:ea typeface="Verdana"/>
              <a:cs typeface="Verdana"/>
              <a:sym typeface="Verdana"/>
            </a:endParaRPr>
          </a:p>
          <a:p>
            <a:pPr marL="0" marR="0" lvl="0" indent="0" algn="l" rtl="0">
              <a:lnSpc>
                <a:spcPct val="100000"/>
              </a:lnSpc>
              <a:spcBef>
                <a:spcPts val="600"/>
              </a:spcBef>
              <a:spcAft>
                <a:spcPts val="0"/>
              </a:spcAft>
              <a:buClr>
                <a:srgbClr val="000000"/>
              </a:buClr>
              <a:buSzPts val="1100"/>
              <a:buFont typeface="Arial"/>
              <a:buNone/>
            </a:pPr>
            <a:r>
              <a:rPr lang="en-GB" sz="1100" b="1" i="0" u="sng" strike="noStrike" cap="none" dirty="0">
                <a:solidFill>
                  <a:schemeClr val="lt1"/>
                </a:solidFill>
                <a:latin typeface="Verdana"/>
                <a:ea typeface="Verdana"/>
                <a:cs typeface="Verdana"/>
                <a:sym typeface="Verdana"/>
                <a:hlinkClick r:id="rId2">
                  <a:extLst>
                    <a:ext uri="{A12FA001-AC4F-418D-AE19-62706E023703}">
                      <ahyp:hlinkClr xmlns:ahyp="http://schemas.microsoft.com/office/drawing/2018/hyperlinkcolor" val="tx"/>
                    </a:ext>
                  </a:extLst>
                </a:hlinkClick>
              </a:rPr>
              <a:t>www.learningwithparents.com</a:t>
            </a:r>
            <a:endParaRPr sz="1100" b="1" i="0" u="none" strike="noStrike" cap="none" dirty="0">
              <a:solidFill>
                <a:schemeClr val="lt1"/>
              </a:solidFill>
              <a:latin typeface="Verdana"/>
              <a:ea typeface="Verdana"/>
              <a:cs typeface="Verdana"/>
              <a:sym typeface="Verdana"/>
            </a:endParaRPr>
          </a:p>
        </p:txBody>
      </p:sp>
      <p:pic>
        <p:nvPicPr>
          <p:cNvPr id="43" name="Google Shape;43;p16" descr="A black background with white text and buildings&#10;&#10;Description automatically generated"/>
          <p:cNvPicPr preferRelativeResize="0"/>
          <p:nvPr/>
        </p:nvPicPr>
        <p:blipFill rotWithShape="1">
          <a:blip r:embed="rId3">
            <a:alphaModFix/>
          </a:blip>
          <a:srcRect/>
          <a:stretch/>
        </p:blipFill>
        <p:spPr>
          <a:xfrm>
            <a:off x="10464800" y="5043056"/>
            <a:ext cx="1056114" cy="1237671"/>
          </a:xfrm>
          <a:prstGeom prst="rect">
            <a:avLst/>
          </a:prstGeom>
          <a:noFill/>
          <a:ln>
            <a:noFill/>
          </a:ln>
        </p:spPr>
      </p:pic>
      <p:sp>
        <p:nvSpPr>
          <p:cNvPr id="44" name="Google Shape;44;p16"/>
          <p:cNvSpPr txBox="1">
            <a:spLocks noGrp="1"/>
          </p:cNvSpPr>
          <p:nvPr>
            <p:ph type="title"/>
          </p:nvPr>
        </p:nvSpPr>
        <p:spPr>
          <a:xfrm>
            <a:off x="2973957" y="2189701"/>
            <a:ext cx="6244086" cy="1325563"/>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SzPts val="3300"/>
              <a:buNone/>
              <a:defRPr sz="8800">
                <a:solidFill>
                  <a:schemeClr val="dk2"/>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pic>
        <p:nvPicPr>
          <p:cNvPr id="45" name="Google Shape;45;p16"/>
          <p:cNvPicPr preferRelativeResize="0"/>
          <p:nvPr/>
        </p:nvPicPr>
        <p:blipFill rotWithShape="1">
          <a:blip r:embed="rId4">
            <a:alphaModFix/>
          </a:blip>
          <a:srcRect r="11820"/>
          <a:stretch/>
        </p:blipFill>
        <p:spPr>
          <a:xfrm>
            <a:off x="556193" y="5307154"/>
            <a:ext cx="9770062" cy="1147026"/>
          </a:xfrm>
          <a:prstGeom prst="rect">
            <a:avLst/>
          </a:prstGeom>
          <a:noFill/>
          <a:ln>
            <a:noFill/>
          </a:ln>
        </p:spPr>
      </p:pic>
      <p:sp>
        <p:nvSpPr>
          <p:cNvPr id="46" name="Google Shape;46;p16"/>
          <p:cNvSpPr txBox="1"/>
          <p:nvPr/>
        </p:nvSpPr>
        <p:spPr>
          <a:xfrm>
            <a:off x="556193" y="5972007"/>
            <a:ext cx="3196000" cy="5078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dirty="0">
                <a:solidFill>
                  <a:schemeClr val="dk2"/>
                </a:solidFill>
                <a:latin typeface="Verdana"/>
                <a:ea typeface="Verdana"/>
                <a:cs typeface="Verdana"/>
                <a:sym typeface="Verdana"/>
              </a:rPr>
              <a:t>@learnwparents</a:t>
            </a:r>
            <a:endParaRPr sz="1100" b="0" i="0" u="none" strike="noStrike" cap="none" dirty="0">
              <a:solidFill>
                <a:schemeClr val="dk2"/>
              </a:solidFill>
              <a:latin typeface="Verdana"/>
              <a:ea typeface="Verdana"/>
              <a:cs typeface="Verdana"/>
              <a:sym typeface="Verdana"/>
            </a:endParaRPr>
          </a:p>
          <a:p>
            <a:pPr marL="0" marR="0" lvl="0" indent="0" algn="l" rtl="0">
              <a:lnSpc>
                <a:spcPct val="100000"/>
              </a:lnSpc>
              <a:spcBef>
                <a:spcPts val="600"/>
              </a:spcBef>
              <a:spcAft>
                <a:spcPts val="0"/>
              </a:spcAft>
              <a:buClr>
                <a:srgbClr val="000000"/>
              </a:buClr>
              <a:buSzPts val="1100"/>
              <a:buFont typeface="Arial"/>
              <a:buNone/>
            </a:pPr>
            <a:r>
              <a:rPr lang="en-GB" sz="1100" b="1" i="0" u="sng" strike="noStrike" cap="none" dirty="0">
                <a:solidFill>
                  <a:schemeClr val="dk2"/>
                </a:solidFill>
                <a:latin typeface="Verdana"/>
                <a:ea typeface="Verdana"/>
                <a:cs typeface="Verdana"/>
                <a:sym typeface="Verdana"/>
                <a:hlinkClick r:id="rId5">
                  <a:extLst>
                    <a:ext uri="{A12FA001-AC4F-418D-AE19-62706E023703}">
                      <ahyp:hlinkClr xmlns:ahyp="http://schemas.microsoft.com/office/drawing/2018/hyperlinkcolor" val="tx"/>
                    </a:ext>
                  </a:extLst>
                </a:hlinkClick>
              </a:rPr>
              <a:t>www.learningwithparents.com</a:t>
            </a:r>
            <a:endParaRPr sz="1100" b="1" i="0" u="none" strike="noStrike" cap="none" dirty="0">
              <a:solidFill>
                <a:schemeClr val="dk2"/>
              </a:solidFill>
              <a:latin typeface="Verdana"/>
              <a:ea typeface="Verdana"/>
              <a:cs typeface="Verdana"/>
              <a:sym typeface="Verdana"/>
            </a:endParaRPr>
          </a:p>
        </p:txBody>
      </p:sp>
      <p:pic>
        <p:nvPicPr>
          <p:cNvPr id="47" name="Google Shape;47;p16" descr="A logo with buildings and clouds&#10;&#10;Description automatically generated"/>
          <p:cNvPicPr preferRelativeResize="0"/>
          <p:nvPr/>
        </p:nvPicPr>
        <p:blipFill rotWithShape="1">
          <a:blip r:embed="rId6">
            <a:alphaModFix/>
          </a:blip>
          <a:srcRect/>
          <a:stretch/>
        </p:blipFill>
        <p:spPr>
          <a:xfrm>
            <a:off x="10567941" y="5025363"/>
            <a:ext cx="1067866" cy="1251527"/>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Slide">
  <p:cSld name="Orange BG 2">
    <p:spTree>
      <p:nvGrpSpPr>
        <p:cNvPr id="1" name="Shape 48"/>
        <p:cNvGrpSpPr/>
        <p:nvPr/>
      </p:nvGrpSpPr>
      <p:grpSpPr>
        <a:xfrm>
          <a:off x="0" y="0"/>
          <a:ext cx="0" cy="0"/>
          <a:chOff x="0" y="0"/>
          <a:chExt cx="0" cy="0"/>
        </a:xfrm>
      </p:grpSpPr>
      <p:sp>
        <p:nvSpPr>
          <p:cNvPr id="49" name="Google Shape;49;p17"/>
          <p:cNvSpPr/>
          <p:nvPr/>
        </p:nvSpPr>
        <p:spPr>
          <a:xfrm>
            <a:off x="1" y="0"/>
            <a:ext cx="12191999" cy="6857999"/>
          </a:xfrm>
          <a:prstGeom prst="rect">
            <a:avLst/>
          </a:prstGeom>
          <a:solidFill>
            <a:schemeClr val="dk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Verdana"/>
              <a:ea typeface="Verdana"/>
              <a:cs typeface="Verdana"/>
              <a:sym typeface="Verdana"/>
            </a:endParaRPr>
          </a:p>
        </p:txBody>
      </p:sp>
      <p:pic>
        <p:nvPicPr>
          <p:cNvPr id="50" name="Google Shape;50;p17"/>
          <p:cNvPicPr preferRelativeResize="0"/>
          <p:nvPr/>
        </p:nvPicPr>
        <p:blipFill rotWithShape="1">
          <a:blip r:embed="rId2">
            <a:alphaModFix/>
          </a:blip>
          <a:srcRect r="13236"/>
          <a:stretch/>
        </p:blipFill>
        <p:spPr>
          <a:xfrm>
            <a:off x="556193" y="5311309"/>
            <a:ext cx="9613043" cy="1138715"/>
          </a:xfrm>
          <a:prstGeom prst="rect">
            <a:avLst/>
          </a:prstGeom>
          <a:noFill/>
          <a:ln>
            <a:noFill/>
          </a:ln>
        </p:spPr>
      </p:pic>
      <p:sp>
        <p:nvSpPr>
          <p:cNvPr id="51" name="Google Shape;51;p17"/>
          <p:cNvSpPr txBox="1"/>
          <p:nvPr/>
        </p:nvSpPr>
        <p:spPr>
          <a:xfrm>
            <a:off x="556193" y="5972007"/>
            <a:ext cx="3196000" cy="5078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dirty="0">
                <a:solidFill>
                  <a:schemeClr val="lt1"/>
                </a:solidFill>
                <a:latin typeface="Verdana"/>
                <a:ea typeface="Verdana"/>
                <a:cs typeface="Verdana"/>
                <a:sym typeface="Verdana"/>
              </a:rPr>
              <a:t>@learnwparents</a:t>
            </a:r>
            <a:endParaRPr sz="1100" b="0" i="0" u="none" strike="noStrike" cap="none" dirty="0">
              <a:solidFill>
                <a:schemeClr val="lt1"/>
              </a:solidFill>
              <a:latin typeface="Verdana"/>
              <a:ea typeface="Verdana"/>
              <a:cs typeface="Verdana"/>
              <a:sym typeface="Verdana"/>
            </a:endParaRPr>
          </a:p>
          <a:p>
            <a:pPr marL="0" marR="0" lvl="0" indent="0" algn="l" rtl="0">
              <a:lnSpc>
                <a:spcPct val="100000"/>
              </a:lnSpc>
              <a:spcBef>
                <a:spcPts val="600"/>
              </a:spcBef>
              <a:spcAft>
                <a:spcPts val="0"/>
              </a:spcAft>
              <a:buClr>
                <a:srgbClr val="000000"/>
              </a:buClr>
              <a:buSzPts val="1100"/>
              <a:buFont typeface="Arial"/>
              <a:buNone/>
            </a:pPr>
            <a:r>
              <a:rPr lang="en-GB" sz="1100" b="1" i="0" u="sng" strike="noStrike" cap="none" dirty="0">
                <a:solidFill>
                  <a:schemeClr val="lt1"/>
                </a:solidFill>
                <a:latin typeface="Verdana"/>
                <a:ea typeface="Verdana"/>
                <a:cs typeface="Verdana"/>
                <a:sym typeface="Verdana"/>
                <a:hlinkClick r:id="rId3">
                  <a:extLst>
                    <a:ext uri="{A12FA001-AC4F-418D-AE19-62706E023703}">
                      <ahyp:hlinkClr xmlns:ahyp="http://schemas.microsoft.com/office/drawing/2018/hyperlinkcolor" val="tx"/>
                    </a:ext>
                  </a:extLst>
                </a:hlinkClick>
              </a:rPr>
              <a:t>www.learningwithparents.com</a:t>
            </a:r>
            <a:endParaRPr sz="1100" b="1" i="0" u="none" strike="noStrike" cap="none" dirty="0">
              <a:solidFill>
                <a:schemeClr val="lt1"/>
              </a:solidFill>
              <a:latin typeface="Verdana"/>
              <a:ea typeface="Verdana"/>
              <a:cs typeface="Verdana"/>
              <a:sym typeface="Verdana"/>
            </a:endParaRPr>
          </a:p>
        </p:txBody>
      </p:sp>
      <p:sp>
        <p:nvSpPr>
          <p:cNvPr id="52" name="Google Shape;52;p17"/>
          <p:cNvSpPr txBox="1">
            <a:spLocks noGrp="1"/>
          </p:cNvSpPr>
          <p:nvPr>
            <p:ph type="title"/>
          </p:nvPr>
        </p:nvSpPr>
        <p:spPr>
          <a:xfrm>
            <a:off x="814986" y="710443"/>
            <a:ext cx="4030692" cy="108096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SzPts val="3300"/>
              <a:buNone/>
              <a:defRPr sz="4400">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17"/>
          <p:cNvSpPr txBox="1">
            <a:spLocks noGrp="1"/>
          </p:cNvSpPr>
          <p:nvPr>
            <p:ph type="body" idx="1"/>
          </p:nvPr>
        </p:nvSpPr>
        <p:spPr>
          <a:xfrm>
            <a:off x="814388" y="1914525"/>
            <a:ext cx="7596187" cy="2873375"/>
          </a:xfrm>
          <a:prstGeom prst="rect">
            <a:avLst/>
          </a:prstGeom>
          <a:noFill/>
          <a:ln>
            <a:noFill/>
          </a:ln>
        </p:spPr>
        <p:txBody>
          <a:bodyPr spcFirstLastPara="1" wrap="square" lIns="91425" tIns="45700" rIns="91425" bIns="45700" anchor="t" anchorCtr="0">
            <a:noAutofit/>
          </a:bodyPr>
          <a:lstStyle>
            <a:lvl1pPr marL="457200" marR="0" lvl="0" indent="-381000" algn="l" rtl="0">
              <a:lnSpc>
                <a:spcPct val="100000"/>
              </a:lnSpc>
              <a:spcBef>
                <a:spcPts val="0"/>
              </a:spcBef>
              <a:spcAft>
                <a:spcPts val="0"/>
              </a:spcAft>
              <a:buClr>
                <a:schemeClr val="lt2"/>
              </a:buClr>
              <a:buSzPts val="2400"/>
              <a:buFont typeface="Arial"/>
              <a:buChar char="•"/>
              <a:defRPr sz="2400" b="0" i="0" u="none" strike="noStrike" cap="none">
                <a:solidFill>
                  <a:schemeClr val="lt2"/>
                </a:solidFill>
                <a:latin typeface="Verdana"/>
                <a:ea typeface="Verdana"/>
                <a:cs typeface="Verdana"/>
                <a:sym typeface="Verdana"/>
              </a:defRPr>
            </a:lvl1pPr>
            <a:lvl2pPr marL="914400" marR="0" lvl="1"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1371600" marR="0" lvl="2"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1828800" marR="0" lvl="3"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2286000" marR="0" lvl="4"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2743200" marR="0" lvl="5"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3200400" marR="0" lvl="6"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3657600" marR="0" lvl="7"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4114800" marR="0" lvl="8"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Slide">
  <p:cSld name="Orange BG 3">
    <p:spTree>
      <p:nvGrpSpPr>
        <p:cNvPr id="1" name="Shape 54"/>
        <p:cNvGrpSpPr/>
        <p:nvPr/>
      </p:nvGrpSpPr>
      <p:grpSpPr>
        <a:xfrm>
          <a:off x="0" y="0"/>
          <a:ext cx="0" cy="0"/>
          <a:chOff x="0" y="0"/>
          <a:chExt cx="0" cy="0"/>
        </a:xfrm>
      </p:grpSpPr>
      <p:sp>
        <p:nvSpPr>
          <p:cNvPr id="55" name="Google Shape;55;p18"/>
          <p:cNvSpPr/>
          <p:nvPr/>
        </p:nvSpPr>
        <p:spPr>
          <a:xfrm>
            <a:off x="1" y="0"/>
            <a:ext cx="12191999" cy="6857999"/>
          </a:xfrm>
          <a:prstGeom prst="rect">
            <a:avLst/>
          </a:prstGeom>
          <a:solidFill>
            <a:schemeClr val="dk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Verdana"/>
              <a:ea typeface="Verdana"/>
              <a:cs typeface="Verdana"/>
              <a:sym typeface="Verdana"/>
            </a:endParaRPr>
          </a:p>
        </p:txBody>
      </p:sp>
      <p:sp>
        <p:nvSpPr>
          <p:cNvPr id="56" name="Google Shape;56;p18"/>
          <p:cNvSpPr txBox="1">
            <a:spLocks noGrp="1"/>
          </p:cNvSpPr>
          <p:nvPr>
            <p:ph type="title"/>
          </p:nvPr>
        </p:nvSpPr>
        <p:spPr>
          <a:xfrm>
            <a:off x="814986" y="710443"/>
            <a:ext cx="4030692" cy="108096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SzPts val="3300"/>
              <a:buNone/>
              <a:defRPr sz="4400">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18"/>
          <p:cNvSpPr txBox="1">
            <a:spLocks noGrp="1"/>
          </p:cNvSpPr>
          <p:nvPr>
            <p:ph type="body" idx="1"/>
          </p:nvPr>
        </p:nvSpPr>
        <p:spPr>
          <a:xfrm>
            <a:off x="814388" y="1914525"/>
            <a:ext cx="7596187" cy="2873375"/>
          </a:xfrm>
          <a:prstGeom prst="rect">
            <a:avLst/>
          </a:prstGeom>
          <a:noFill/>
          <a:ln>
            <a:noFill/>
          </a:ln>
        </p:spPr>
        <p:txBody>
          <a:bodyPr spcFirstLastPara="1" wrap="square" lIns="91425" tIns="45700" rIns="91425" bIns="45700" anchor="t" anchorCtr="0">
            <a:noAutofit/>
          </a:bodyPr>
          <a:lstStyle>
            <a:lvl1pPr marL="457200" marR="0" lvl="0" indent="-381000" algn="l" rtl="0">
              <a:lnSpc>
                <a:spcPct val="100000"/>
              </a:lnSpc>
              <a:spcBef>
                <a:spcPts val="0"/>
              </a:spcBef>
              <a:spcAft>
                <a:spcPts val="0"/>
              </a:spcAft>
              <a:buClr>
                <a:schemeClr val="lt2"/>
              </a:buClr>
              <a:buSzPts val="2400"/>
              <a:buFont typeface="Arial"/>
              <a:buChar char="•"/>
              <a:defRPr sz="2400" b="0" i="0" u="none" strike="noStrike" cap="none">
                <a:solidFill>
                  <a:schemeClr val="lt2"/>
                </a:solidFill>
                <a:latin typeface="Verdana"/>
                <a:ea typeface="Verdana"/>
                <a:cs typeface="Verdana"/>
                <a:sym typeface="Verdana"/>
              </a:defRPr>
            </a:lvl1pPr>
            <a:lvl2pPr marL="914400" marR="0" lvl="1"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1371600" marR="0" lvl="2"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1828800" marR="0" lvl="3"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2286000" marR="0" lvl="4"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2743200" marR="0" lvl="5"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3200400" marR="0" lvl="6"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3657600" marR="0" lvl="7"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4114800" marR="0" lvl="8"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Slide">
  <p:cSld name="1_Title Slide">
    <p:bg>
      <p:bgPr>
        <a:solidFill>
          <a:srgbClr val="FFFFFF"/>
        </a:solidFill>
        <a:effectLst/>
      </p:bgPr>
    </p:bg>
    <p:spTree>
      <p:nvGrpSpPr>
        <p:cNvPr id="1" name="Shape 63"/>
        <p:cNvGrpSpPr/>
        <p:nvPr/>
      </p:nvGrpSpPr>
      <p:grpSpPr>
        <a:xfrm>
          <a:off x="0" y="0"/>
          <a:ext cx="0" cy="0"/>
          <a:chOff x="0" y="0"/>
          <a:chExt cx="0" cy="0"/>
        </a:xfrm>
      </p:grpSpPr>
      <p:sp>
        <p:nvSpPr>
          <p:cNvPr id="64" name="Google Shape;64;p12"/>
          <p:cNvSpPr txBox="1">
            <a:spLocks noGrp="1"/>
          </p:cNvSpPr>
          <p:nvPr>
            <p:ph type="title"/>
          </p:nvPr>
        </p:nvSpPr>
        <p:spPr>
          <a:xfrm>
            <a:off x="814986" y="710443"/>
            <a:ext cx="4030692" cy="108096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SzPts val="3300"/>
              <a:buNone/>
              <a:defRPr sz="4400">
                <a:solidFill>
                  <a:schemeClr val="dk2"/>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pic>
        <p:nvPicPr>
          <p:cNvPr id="65" name="Google Shape;65;p12"/>
          <p:cNvPicPr preferRelativeResize="0"/>
          <p:nvPr/>
        </p:nvPicPr>
        <p:blipFill rotWithShape="1">
          <a:blip r:embed="rId2">
            <a:alphaModFix/>
          </a:blip>
          <a:srcRect r="11820"/>
          <a:stretch/>
        </p:blipFill>
        <p:spPr>
          <a:xfrm>
            <a:off x="556193" y="5307154"/>
            <a:ext cx="9770062" cy="1147026"/>
          </a:xfrm>
          <a:prstGeom prst="rect">
            <a:avLst/>
          </a:prstGeom>
          <a:noFill/>
          <a:ln>
            <a:noFill/>
          </a:ln>
        </p:spPr>
      </p:pic>
      <p:pic>
        <p:nvPicPr>
          <p:cNvPr id="66" name="Google Shape;66;p12" descr="A logo with buildings and clouds&#10;&#10;Description automatically generated"/>
          <p:cNvPicPr preferRelativeResize="0"/>
          <p:nvPr/>
        </p:nvPicPr>
        <p:blipFill rotWithShape="1">
          <a:blip r:embed="rId3">
            <a:alphaModFix/>
          </a:blip>
          <a:srcRect/>
          <a:stretch/>
        </p:blipFill>
        <p:spPr>
          <a:xfrm>
            <a:off x="10567941" y="5025363"/>
            <a:ext cx="1067866" cy="1251527"/>
          </a:xfrm>
          <a:prstGeom prst="rect">
            <a:avLst/>
          </a:prstGeom>
          <a:noFill/>
          <a:ln>
            <a:noFill/>
          </a:ln>
        </p:spPr>
      </p:pic>
      <p:sp>
        <p:nvSpPr>
          <p:cNvPr id="67" name="Google Shape;67;p12"/>
          <p:cNvSpPr txBox="1">
            <a:spLocks noGrp="1"/>
          </p:cNvSpPr>
          <p:nvPr>
            <p:ph type="body" idx="1"/>
          </p:nvPr>
        </p:nvSpPr>
        <p:spPr>
          <a:xfrm>
            <a:off x="814388" y="1914525"/>
            <a:ext cx="7596187" cy="2873375"/>
          </a:xfrm>
          <a:prstGeom prst="rect">
            <a:avLst/>
          </a:prstGeom>
          <a:noFill/>
          <a:ln>
            <a:noFill/>
          </a:ln>
        </p:spPr>
        <p:txBody>
          <a:bodyPr spcFirstLastPara="1" wrap="square" lIns="91425" tIns="45700" rIns="91425" bIns="45700" anchor="t" anchorCtr="0">
            <a:noAutofit/>
          </a:bodyPr>
          <a:lstStyle>
            <a:lvl1pPr marL="457200" marR="0" lvl="0" indent="-381000" algn="l" rtl="0">
              <a:lnSpc>
                <a:spcPct val="100000"/>
              </a:lnSpc>
              <a:spcBef>
                <a:spcPts val="0"/>
              </a:spcBef>
              <a:spcAft>
                <a:spcPts val="0"/>
              </a:spcAft>
              <a:buClr>
                <a:srgbClr val="000000"/>
              </a:buClr>
              <a:buSzPts val="2400"/>
              <a:buFont typeface="Arial"/>
              <a:buChar char="•"/>
              <a:defRPr sz="2400" b="0" i="0" u="none" strike="noStrike" cap="none">
                <a:solidFill>
                  <a:schemeClr val="dk1"/>
                </a:solidFill>
                <a:latin typeface="Verdana"/>
                <a:ea typeface="Verdana"/>
                <a:cs typeface="Verdana"/>
                <a:sym typeface="Verdana"/>
              </a:defRPr>
            </a:lvl1pPr>
            <a:lvl2pPr marL="914400" marR="0" lvl="1"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1371600" marR="0" lvl="2"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1828800" marR="0" lvl="3"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2286000" marR="0" lvl="4"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2743200" marR="0" lvl="5"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3200400" marR="0" lvl="6"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3657600" marR="0" lvl="7"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4114800" marR="0" lvl="8"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68" name="Google Shape;68;p12"/>
          <p:cNvSpPr txBox="1"/>
          <p:nvPr/>
        </p:nvSpPr>
        <p:spPr>
          <a:xfrm>
            <a:off x="556193" y="5972007"/>
            <a:ext cx="3196000" cy="5078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dirty="0">
                <a:solidFill>
                  <a:schemeClr val="dk2"/>
                </a:solidFill>
                <a:latin typeface="Verdana"/>
                <a:ea typeface="Verdana"/>
                <a:cs typeface="Verdana"/>
                <a:sym typeface="Verdana"/>
              </a:rPr>
              <a:t>@learnwparents</a:t>
            </a:r>
            <a:endParaRPr sz="1100" b="0" i="0" u="none" strike="noStrike" cap="none" dirty="0">
              <a:solidFill>
                <a:schemeClr val="dk2"/>
              </a:solidFill>
              <a:latin typeface="Verdana"/>
              <a:ea typeface="Verdana"/>
              <a:cs typeface="Verdana"/>
              <a:sym typeface="Verdana"/>
            </a:endParaRPr>
          </a:p>
          <a:p>
            <a:pPr marL="0" marR="0" lvl="0" indent="0" algn="l" rtl="0">
              <a:lnSpc>
                <a:spcPct val="100000"/>
              </a:lnSpc>
              <a:spcBef>
                <a:spcPts val="600"/>
              </a:spcBef>
              <a:spcAft>
                <a:spcPts val="0"/>
              </a:spcAft>
              <a:buClr>
                <a:srgbClr val="000000"/>
              </a:buClr>
              <a:buSzPts val="1100"/>
              <a:buFont typeface="Arial"/>
              <a:buNone/>
            </a:pPr>
            <a:r>
              <a:rPr lang="en-GB" sz="1100" b="1" i="0" u="sng" strike="noStrike" cap="none" dirty="0">
                <a:solidFill>
                  <a:schemeClr val="dk2"/>
                </a:solidFill>
                <a:latin typeface="Verdana"/>
                <a:ea typeface="Verdana"/>
                <a:cs typeface="Verdana"/>
                <a:sym typeface="Verdana"/>
                <a:hlinkClick r:id="rId4">
                  <a:extLst>
                    <a:ext uri="{A12FA001-AC4F-418D-AE19-62706E023703}">
                      <ahyp:hlinkClr xmlns:ahyp="http://schemas.microsoft.com/office/drawing/2018/hyperlinkcolor" val="tx"/>
                    </a:ext>
                  </a:extLst>
                </a:hlinkClick>
              </a:rPr>
              <a:t>www.learningwithparents.com</a:t>
            </a:r>
            <a:endParaRPr sz="1100" b="1" i="0" u="none" strike="noStrike" cap="none" dirty="0">
              <a:solidFill>
                <a:schemeClr val="dk2"/>
              </a:solidFill>
              <a:latin typeface="Verdana"/>
              <a:ea typeface="Verdana"/>
              <a:cs typeface="Verdana"/>
              <a:sym typeface="Verdana"/>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Slide">
  <p:cSld name="Title Slide">
    <p:spTree>
      <p:nvGrpSpPr>
        <p:cNvPr id="1" name="Shape 69"/>
        <p:cNvGrpSpPr/>
        <p:nvPr/>
      </p:nvGrpSpPr>
      <p:grpSpPr>
        <a:xfrm>
          <a:off x="0" y="0"/>
          <a:ext cx="0" cy="0"/>
          <a:chOff x="0" y="0"/>
          <a:chExt cx="0" cy="0"/>
        </a:xfrm>
      </p:grpSpPr>
      <p:sp>
        <p:nvSpPr>
          <p:cNvPr id="70" name="Google Shape;70;p19"/>
          <p:cNvSpPr/>
          <p:nvPr/>
        </p:nvSpPr>
        <p:spPr>
          <a:xfrm>
            <a:off x="1" y="1"/>
            <a:ext cx="12191999" cy="6857999"/>
          </a:xfrm>
          <a:prstGeom prst="rect">
            <a:avLst/>
          </a:prstGeom>
          <a:solidFill>
            <a:schemeClr val="dk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Verdana"/>
              <a:ea typeface="Verdana"/>
              <a:cs typeface="Verdana"/>
              <a:sym typeface="Verdana"/>
            </a:endParaRPr>
          </a:p>
        </p:txBody>
      </p:sp>
      <p:pic>
        <p:nvPicPr>
          <p:cNvPr id="71" name="Google Shape;71;p19"/>
          <p:cNvPicPr preferRelativeResize="0"/>
          <p:nvPr/>
        </p:nvPicPr>
        <p:blipFill rotWithShape="1">
          <a:blip r:embed="rId2">
            <a:alphaModFix/>
          </a:blip>
          <a:srcRect r="13236"/>
          <a:stretch/>
        </p:blipFill>
        <p:spPr>
          <a:xfrm>
            <a:off x="556193" y="5311309"/>
            <a:ext cx="9613043" cy="1138715"/>
          </a:xfrm>
          <a:prstGeom prst="rect">
            <a:avLst/>
          </a:prstGeom>
          <a:noFill/>
          <a:ln>
            <a:noFill/>
          </a:ln>
        </p:spPr>
      </p:pic>
      <p:sp>
        <p:nvSpPr>
          <p:cNvPr id="72" name="Google Shape;72;p19"/>
          <p:cNvSpPr txBox="1"/>
          <p:nvPr/>
        </p:nvSpPr>
        <p:spPr>
          <a:xfrm>
            <a:off x="556193" y="5972007"/>
            <a:ext cx="3196000" cy="5078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dirty="0">
                <a:solidFill>
                  <a:schemeClr val="lt1"/>
                </a:solidFill>
                <a:latin typeface="Verdana"/>
                <a:ea typeface="Verdana"/>
                <a:cs typeface="Verdana"/>
                <a:sym typeface="Verdana"/>
              </a:rPr>
              <a:t>@learnwparents</a:t>
            </a:r>
            <a:endParaRPr sz="1100" b="0" i="0" u="none" strike="noStrike" cap="none" dirty="0">
              <a:solidFill>
                <a:schemeClr val="lt1"/>
              </a:solidFill>
              <a:latin typeface="Verdana"/>
              <a:ea typeface="Verdana"/>
              <a:cs typeface="Verdana"/>
              <a:sym typeface="Verdana"/>
            </a:endParaRPr>
          </a:p>
          <a:p>
            <a:pPr marL="0" marR="0" lvl="0" indent="0" algn="l" rtl="0">
              <a:lnSpc>
                <a:spcPct val="100000"/>
              </a:lnSpc>
              <a:spcBef>
                <a:spcPts val="600"/>
              </a:spcBef>
              <a:spcAft>
                <a:spcPts val="0"/>
              </a:spcAft>
              <a:buClr>
                <a:srgbClr val="000000"/>
              </a:buClr>
              <a:buSzPts val="1100"/>
              <a:buFont typeface="Arial"/>
              <a:buNone/>
            </a:pPr>
            <a:r>
              <a:rPr lang="en-GB" sz="1100" b="1" i="0" u="sng" strike="noStrike" cap="none" dirty="0">
                <a:solidFill>
                  <a:schemeClr val="lt1"/>
                </a:solidFill>
                <a:latin typeface="Verdana"/>
                <a:ea typeface="Verdana"/>
                <a:cs typeface="Verdana"/>
                <a:sym typeface="Verdana"/>
                <a:hlinkClick r:id="rId3">
                  <a:extLst>
                    <a:ext uri="{A12FA001-AC4F-418D-AE19-62706E023703}">
                      <ahyp:hlinkClr xmlns:ahyp="http://schemas.microsoft.com/office/drawing/2018/hyperlinkcolor" val="tx"/>
                    </a:ext>
                  </a:extLst>
                </a:hlinkClick>
              </a:rPr>
              <a:t>www.learningwithparents.com</a:t>
            </a:r>
            <a:endParaRPr sz="1100" b="1" i="0" u="none" strike="noStrike" cap="none" dirty="0">
              <a:solidFill>
                <a:schemeClr val="lt1"/>
              </a:solidFill>
              <a:latin typeface="Verdana"/>
              <a:ea typeface="Verdana"/>
              <a:cs typeface="Verdana"/>
              <a:sym typeface="Verdana"/>
            </a:endParaRPr>
          </a:p>
        </p:txBody>
      </p:sp>
      <p:pic>
        <p:nvPicPr>
          <p:cNvPr id="73" name="Google Shape;73;p19" descr="A black background with white text and buildings&#10;&#10;Description automatically generated"/>
          <p:cNvPicPr preferRelativeResize="0"/>
          <p:nvPr/>
        </p:nvPicPr>
        <p:blipFill rotWithShape="1">
          <a:blip r:embed="rId4">
            <a:alphaModFix/>
          </a:blip>
          <a:srcRect/>
          <a:stretch/>
        </p:blipFill>
        <p:spPr>
          <a:xfrm>
            <a:off x="10464800" y="5043056"/>
            <a:ext cx="1056114" cy="1237671"/>
          </a:xfrm>
          <a:prstGeom prst="rect">
            <a:avLst/>
          </a:prstGeom>
          <a:noFill/>
          <a:ln>
            <a:noFill/>
          </a:ln>
        </p:spPr>
      </p:pic>
      <p:sp>
        <p:nvSpPr>
          <p:cNvPr id="74" name="Google Shape;74;p19"/>
          <p:cNvSpPr txBox="1">
            <a:spLocks noGrp="1"/>
          </p:cNvSpPr>
          <p:nvPr>
            <p:ph type="title"/>
          </p:nvPr>
        </p:nvSpPr>
        <p:spPr>
          <a:xfrm>
            <a:off x="2973957" y="2189701"/>
            <a:ext cx="6244086" cy="1325563"/>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SzPts val="3300"/>
              <a:buNone/>
              <a:defRPr sz="8800">
                <a:solidFill>
                  <a:schemeClr val="lt2"/>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Slide">
  <p:cSld name="1_Title Slide 2">
    <p:spTree>
      <p:nvGrpSpPr>
        <p:cNvPr id="1" name="Shape 75"/>
        <p:cNvGrpSpPr/>
        <p:nvPr/>
      </p:nvGrpSpPr>
      <p:grpSpPr>
        <a:xfrm>
          <a:off x="0" y="0"/>
          <a:ext cx="0" cy="0"/>
          <a:chOff x="0" y="0"/>
          <a:chExt cx="0" cy="0"/>
        </a:xfrm>
      </p:grpSpPr>
      <p:sp>
        <p:nvSpPr>
          <p:cNvPr id="76" name="Google Shape;76;p25"/>
          <p:cNvSpPr txBox="1"/>
          <p:nvPr/>
        </p:nvSpPr>
        <p:spPr>
          <a:xfrm>
            <a:off x="556193" y="5972007"/>
            <a:ext cx="3196000" cy="5078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dirty="0">
                <a:solidFill>
                  <a:schemeClr val="lt1"/>
                </a:solidFill>
                <a:latin typeface="Verdana"/>
                <a:ea typeface="Verdana"/>
                <a:cs typeface="Verdana"/>
                <a:sym typeface="Verdana"/>
              </a:rPr>
              <a:t>@learnwparents</a:t>
            </a:r>
            <a:endParaRPr sz="1100" b="0" i="0" u="none" strike="noStrike" cap="none" dirty="0">
              <a:solidFill>
                <a:schemeClr val="lt1"/>
              </a:solidFill>
              <a:latin typeface="Verdana"/>
              <a:ea typeface="Verdana"/>
              <a:cs typeface="Verdana"/>
              <a:sym typeface="Verdana"/>
            </a:endParaRPr>
          </a:p>
          <a:p>
            <a:pPr marL="0" marR="0" lvl="0" indent="0" algn="l" rtl="0">
              <a:lnSpc>
                <a:spcPct val="100000"/>
              </a:lnSpc>
              <a:spcBef>
                <a:spcPts val="600"/>
              </a:spcBef>
              <a:spcAft>
                <a:spcPts val="0"/>
              </a:spcAft>
              <a:buClr>
                <a:srgbClr val="000000"/>
              </a:buClr>
              <a:buSzPts val="1100"/>
              <a:buFont typeface="Arial"/>
              <a:buNone/>
            </a:pPr>
            <a:r>
              <a:rPr lang="en-GB" sz="1100" b="1" i="0" u="sng" strike="noStrike" cap="none" dirty="0">
                <a:solidFill>
                  <a:schemeClr val="lt1"/>
                </a:solidFill>
                <a:latin typeface="Verdana"/>
                <a:ea typeface="Verdana"/>
                <a:cs typeface="Verdana"/>
                <a:sym typeface="Verdana"/>
                <a:hlinkClick r:id="rId2">
                  <a:extLst>
                    <a:ext uri="{A12FA001-AC4F-418D-AE19-62706E023703}">
                      <ahyp:hlinkClr xmlns:ahyp="http://schemas.microsoft.com/office/drawing/2018/hyperlinkcolor" val="tx"/>
                    </a:ext>
                  </a:extLst>
                </a:hlinkClick>
              </a:rPr>
              <a:t>www.learningwithparents.com</a:t>
            </a:r>
            <a:endParaRPr sz="1100" b="1" i="0" u="none" strike="noStrike" cap="none" dirty="0">
              <a:solidFill>
                <a:schemeClr val="lt1"/>
              </a:solidFill>
              <a:latin typeface="Verdana"/>
              <a:ea typeface="Verdana"/>
              <a:cs typeface="Verdana"/>
              <a:sym typeface="Verdana"/>
            </a:endParaRPr>
          </a:p>
        </p:txBody>
      </p:sp>
      <p:pic>
        <p:nvPicPr>
          <p:cNvPr id="77" name="Google Shape;77;p25" descr="A black background with white text and buildings&#10;&#10;Description automatically generated"/>
          <p:cNvPicPr preferRelativeResize="0"/>
          <p:nvPr/>
        </p:nvPicPr>
        <p:blipFill rotWithShape="1">
          <a:blip r:embed="rId3">
            <a:alphaModFix/>
          </a:blip>
          <a:srcRect/>
          <a:stretch/>
        </p:blipFill>
        <p:spPr>
          <a:xfrm>
            <a:off x="10464800" y="5043056"/>
            <a:ext cx="1056114" cy="1237671"/>
          </a:xfrm>
          <a:prstGeom prst="rect">
            <a:avLst/>
          </a:prstGeom>
          <a:noFill/>
          <a:ln>
            <a:noFill/>
          </a:ln>
        </p:spPr>
      </p:pic>
      <p:sp>
        <p:nvSpPr>
          <p:cNvPr id="78" name="Google Shape;78;p25"/>
          <p:cNvSpPr txBox="1">
            <a:spLocks noGrp="1"/>
          </p:cNvSpPr>
          <p:nvPr>
            <p:ph type="title"/>
          </p:nvPr>
        </p:nvSpPr>
        <p:spPr>
          <a:xfrm>
            <a:off x="2973957" y="2189701"/>
            <a:ext cx="6244086" cy="1325563"/>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SzPts val="3300"/>
              <a:buNone/>
              <a:defRPr sz="8800">
                <a:solidFill>
                  <a:schemeClr val="dk2"/>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pic>
        <p:nvPicPr>
          <p:cNvPr id="79" name="Google Shape;79;p25"/>
          <p:cNvPicPr preferRelativeResize="0"/>
          <p:nvPr/>
        </p:nvPicPr>
        <p:blipFill rotWithShape="1">
          <a:blip r:embed="rId4">
            <a:alphaModFix/>
          </a:blip>
          <a:srcRect r="11820"/>
          <a:stretch/>
        </p:blipFill>
        <p:spPr>
          <a:xfrm>
            <a:off x="556193" y="5307154"/>
            <a:ext cx="9770062" cy="1147026"/>
          </a:xfrm>
          <a:prstGeom prst="rect">
            <a:avLst/>
          </a:prstGeom>
          <a:noFill/>
          <a:ln>
            <a:noFill/>
          </a:ln>
        </p:spPr>
      </p:pic>
      <p:sp>
        <p:nvSpPr>
          <p:cNvPr id="80" name="Google Shape;80;p25"/>
          <p:cNvSpPr txBox="1"/>
          <p:nvPr/>
        </p:nvSpPr>
        <p:spPr>
          <a:xfrm>
            <a:off x="556193" y="5972007"/>
            <a:ext cx="3196000" cy="5078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dirty="0">
                <a:solidFill>
                  <a:schemeClr val="dk2"/>
                </a:solidFill>
                <a:latin typeface="Verdana"/>
                <a:ea typeface="Verdana"/>
                <a:cs typeface="Verdana"/>
                <a:sym typeface="Verdana"/>
              </a:rPr>
              <a:t>@learnwparents</a:t>
            </a:r>
            <a:endParaRPr sz="1100" b="0" i="0" u="none" strike="noStrike" cap="none" dirty="0">
              <a:solidFill>
                <a:schemeClr val="dk2"/>
              </a:solidFill>
              <a:latin typeface="Verdana"/>
              <a:ea typeface="Verdana"/>
              <a:cs typeface="Verdana"/>
              <a:sym typeface="Verdana"/>
            </a:endParaRPr>
          </a:p>
          <a:p>
            <a:pPr marL="0" marR="0" lvl="0" indent="0" algn="l" rtl="0">
              <a:lnSpc>
                <a:spcPct val="100000"/>
              </a:lnSpc>
              <a:spcBef>
                <a:spcPts val="600"/>
              </a:spcBef>
              <a:spcAft>
                <a:spcPts val="0"/>
              </a:spcAft>
              <a:buClr>
                <a:srgbClr val="000000"/>
              </a:buClr>
              <a:buSzPts val="1100"/>
              <a:buFont typeface="Arial"/>
              <a:buNone/>
            </a:pPr>
            <a:r>
              <a:rPr lang="en-GB" sz="1100" b="1" i="0" u="sng" strike="noStrike" cap="none" dirty="0">
                <a:solidFill>
                  <a:schemeClr val="dk2"/>
                </a:solidFill>
                <a:latin typeface="Verdana"/>
                <a:ea typeface="Verdana"/>
                <a:cs typeface="Verdana"/>
                <a:sym typeface="Verdana"/>
                <a:hlinkClick r:id="rId5">
                  <a:extLst>
                    <a:ext uri="{A12FA001-AC4F-418D-AE19-62706E023703}">
                      <ahyp:hlinkClr xmlns:ahyp="http://schemas.microsoft.com/office/drawing/2018/hyperlinkcolor" val="tx"/>
                    </a:ext>
                  </a:extLst>
                </a:hlinkClick>
              </a:rPr>
              <a:t>www.learningwithparents.com</a:t>
            </a:r>
            <a:endParaRPr sz="1100" b="1" i="0" u="none" strike="noStrike" cap="none" dirty="0">
              <a:solidFill>
                <a:schemeClr val="dk2"/>
              </a:solidFill>
              <a:latin typeface="Verdana"/>
              <a:ea typeface="Verdana"/>
              <a:cs typeface="Verdana"/>
              <a:sym typeface="Verdana"/>
            </a:endParaRPr>
          </a:p>
        </p:txBody>
      </p:sp>
      <p:pic>
        <p:nvPicPr>
          <p:cNvPr id="81" name="Google Shape;81;p25" descr="A logo with buildings and clouds&#10;&#10;Description automatically generated"/>
          <p:cNvPicPr preferRelativeResize="0"/>
          <p:nvPr/>
        </p:nvPicPr>
        <p:blipFill rotWithShape="1">
          <a:blip r:embed="rId6">
            <a:alphaModFix/>
          </a:blip>
          <a:srcRect/>
          <a:stretch/>
        </p:blipFill>
        <p:spPr>
          <a:xfrm>
            <a:off x="10567941" y="5025363"/>
            <a:ext cx="1067866" cy="1251527"/>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p:cSld name="1_Title Slide 3">
    <p:spTree>
      <p:nvGrpSpPr>
        <p:cNvPr id="1" name="Shape 82"/>
        <p:cNvGrpSpPr/>
        <p:nvPr/>
      </p:nvGrpSpPr>
      <p:grpSpPr>
        <a:xfrm>
          <a:off x="0" y="0"/>
          <a:ext cx="0" cy="0"/>
          <a:chOff x="0" y="0"/>
          <a:chExt cx="0" cy="0"/>
        </a:xfrm>
      </p:grpSpPr>
      <p:sp>
        <p:nvSpPr>
          <p:cNvPr id="83" name="Google Shape;83;p26"/>
          <p:cNvSpPr/>
          <p:nvPr/>
        </p:nvSpPr>
        <p:spPr>
          <a:xfrm>
            <a:off x="1" y="1"/>
            <a:ext cx="12191999" cy="6857999"/>
          </a:xfrm>
          <a:prstGeom prst="rect">
            <a:avLst/>
          </a:prstGeom>
          <a:solidFill>
            <a:schemeClr val="dk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Verdana"/>
              <a:ea typeface="Verdana"/>
              <a:cs typeface="Verdana"/>
              <a:sym typeface="Verdana"/>
            </a:endParaRPr>
          </a:p>
        </p:txBody>
      </p:sp>
      <p:pic>
        <p:nvPicPr>
          <p:cNvPr id="84" name="Google Shape;84;p26"/>
          <p:cNvPicPr preferRelativeResize="0"/>
          <p:nvPr/>
        </p:nvPicPr>
        <p:blipFill rotWithShape="1">
          <a:blip r:embed="rId2">
            <a:alphaModFix/>
          </a:blip>
          <a:srcRect r="13236"/>
          <a:stretch/>
        </p:blipFill>
        <p:spPr>
          <a:xfrm>
            <a:off x="556193" y="5311309"/>
            <a:ext cx="9613043" cy="1138715"/>
          </a:xfrm>
          <a:prstGeom prst="rect">
            <a:avLst/>
          </a:prstGeom>
          <a:noFill/>
          <a:ln>
            <a:noFill/>
          </a:ln>
        </p:spPr>
      </p:pic>
      <p:sp>
        <p:nvSpPr>
          <p:cNvPr id="85" name="Google Shape;85;p26"/>
          <p:cNvSpPr txBox="1"/>
          <p:nvPr/>
        </p:nvSpPr>
        <p:spPr>
          <a:xfrm>
            <a:off x="556193" y="5972007"/>
            <a:ext cx="3196000" cy="5078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dirty="0">
                <a:solidFill>
                  <a:schemeClr val="lt1"/>
                </a:solidFill>
                <a:latin typeface="Verdana"/>
                <a:ea typeface="Verdana"/>
                <a:cs typeface="Verdana"/>
                <a:sym typeface="Verdana"/>
              </a:rPr>
              <a:t>@learnwparents</a:t>
            </a:r>
            <a:endParaRPr sz="1100" b="0" i="0" u="none" strike="noStrike" cap="none" dirty="0">
              <a:solidFill>
                <a:schemeClr val="lt1"/>
              </a:solidFill>
              <a:latin typeface="Verdana"/>
              <a:ea typeface="Verdana"/>
              <a:cs typeface="Verdana"/>
              <a:sym typeface="Verdana"/>
            </a:endParaRPr>
          </a:p>
          <a:p>
            <a:pPr marL="0" marR="0" lvl="0" indent="0" algn="l" rtl="0">
              <a:lnSpc>
                <a:spcPct val="100000"/>
              </a:lnSpc>
              <a:spcBef>
                <a:spcPts val="600"/>
              </a:spcBef>
              <a:spcAft>
                <a:spcPts val="0"/>
              </a:spcAft>
              <a:buClr>
                <a:srgbClr val="000000"/>
              </a:buClr>
              <a:buSzPts val="1100"/>
              <a:buFont typeface="Arial"/>
              <a:buNone/>
            </a:pPr>
            <a:r>
              <a:rPr lang="en-GB" sz="1100" b="1" i="0" u="sng" strike="noStrike" cap="none" dirty="0">
                <a:solidFill>
                  <a:schemeClr val="lt1"/>
                </a:solidFill>
                <a:latin typeface="Verdana"/>
                <a:ea typeface="Verdana"/>
                <a:cs typeface="Verdana"/>
                <a:sym typeface="Verdana"/>
                <a:hlinkClick r:id="rId3">
                  <a:extLst>
                    <a:ext uri="{A12FA001-AC4F-418D-AE19-62706E023703}">
                      <ahyp:hlinkClr xmlns:ahyp="http://schemas.microsoft.com/office/drawing/2018/hyperlinkcolor" val="tx"/>
                    </a:ext>
                  </a:extLst>
                </a:hlinkClick>
              </a:rPr>
              <a:t>www.learningwithparents.com</a:t>
            </a:r>
            <a:endParaRPr sz="1100" b="1" i="0" u="none" strike="noStrike" cap="none" dirty="0">
              <a:solidFill>
                <a:schemeClr val="lt1"/>
              </a:solidFill>
              <a:latin typeface="Verdana"/>
              <a:ea typeface="Verdana"/>
              <a:cs typeface="Verdana"/>
              <a:sym typeface="Verdana"/>
            </a:endParaRPr>
          </a:p>
        </p:txBody>
      </p:sp>
      <p:pic>
        <p:nvPicPr>
          <p:cNvPr id="86" name="Google Shape;86;p26" descr="A black background with white text and buildings&#10;&#10;Description automatically generated"/>
          <p:cNvPicPr preferRelativeResize="0"/>
          <p:nvPr/>
        </p:nvPicPr>
        <p:blipFill rotWithShape="1">
          <a:blip r:embed="rId4">
            <a:alphaModFix/>
          </a:blip>
          <a:srcRect/>
          <a:stretch/>
        </p:blipFill>
        <p:spPr>
          <a:xfrm>
            <a:off x="10464800" y="5043056"/>
            <a:ext cx="1056114" cy="1237671"/>
          </a:xfrm>
          <a:prstGeom prst="rect">
            <a:avLst/>
          </a:prstGeom>
          <a:noFill/>
          <a:ln>
            <a:noFill/>
          </a:ln>
        </p:spPr>
      </p:pic>
      <p:sp>
        <p:nvSpPr>
          <p:cNvPr id="87" name="Google Shape;87;p26"/>
          <p:cNvSpPr txBox="1">
            <a:spLocks noGrp="1"/>
          </p:cNvSpPr>
          <p:nvPr>
            <p:ph type="title"/>
          </p:nvPr>
        </p:nvSpPr>
        <p:spPr>
          <a:xfrm>
            <a:off x="814986" y="710443"/>
            <a:ext cx="4030692" cy="108096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SzPts val="3300"/>
              <a:buNone/>
              <a:defRPr sz="4400">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8" name="Google Shape;88;p26"/>
          <p:cNvSpPr txBox="1">
            <a:spLocks noGrp="1"/>
          </p:cNvSpPr>
          <p:nvPr>
            <p:ph type="body" idx="1"/>
          </p:nvPr>
        </p:nvSpPr>
        <p:spPr>
          <a:xfrm>
            <a:off x="814388" y="1914525"/>
            <a:ext cx="7596187" cy="2873375"/>
          </a:xfrm>
          <a:prstGeom prst="rect">
            <a:avLst/>
          </a:prstGeom>
          <a:noFill/>
          <a:ln>
            <a:noFill/>
          </a:ln>
        </p:spPr>
        <p:txBody>
          <a:bodyPr spcFirstLastPara="1" wrap="square" lIns="91425" tIns="45700" rIns="91425" bIns="45700" anchor="t" anchorCtr="0">
            <a:noAutofit/>
          </a:bodyPr>
          <a:lstStyle>
            <a:lvl1pPr marL="457200" marR="0" lvl="0" indent="-381000" algn="l" rtl="0">
              <a:lnSpc>
                <a:spcPct val="100000"/>
              </a:lnSpc>
              <a:spcBef>
                <a:spcPts val="0"/>
              </a:spcBef>
              <a:spcAft>
                <a:spcPts val="0"/>
              </a:spcAft>
              <a:buClr>
                <a:schemeClr val="lt2"/>
              </a:buClr>
              <a:buSzPts val="2400"/>
              <a:buFont typeface="Arial"/>
              <a:buChar char="•"/>
              <a:defRPr sz="2400" b="0" i="0" u="none" strike="noStrike" cap="none">
                <a:solidFill>
                  <a:schemeClr val="lt2"/>
                </a:solidFill>
                <a:latin typeface="Verdana"/>
                <a:ea typeface="Verdana"/>
                <a:cs typeface="Verdana"/>
                <a:sym typeface="Verdana"/>
              </a:defRPr>
            </a:lvl1pPr>
            <a:lvl2pPr marL="914400" marR="0" lvl="1"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1371600" marR="0" lvl="2"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1828800" marR="0" lvl="3"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2286000" marR="0" lvl="4"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2743200" marR="0" lvl="5"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3200400" marR="0" lvl="6"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3657600" marR="0" lvl="7"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4114800" marR="0" lvl="8"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Slide">
  <p:cSld name="1_Title Slide 4">
    <p:spTree>
      <p:nvGrpSpPr>
        <p:cNvPr id="1" name="Shape 89"/>
        <p:cNvGrpSpPr/>
        <p:nvPr/>
      </p:nvGrpSpPr>
      <p:grpSpPr>
        <a:xfrm>
          <a:off x="0" y="0"/>
          <a:ext cx="0" cy="0"/>
          <a:chOff x="0" y="0"/>
          <a:chExt cx="0" cy="0"/>
        </a:xfrm>
      </p:grpSpPr>
      <p:sp>
        <p:nvSpPr>
          <p:cNvPr id="90" name="Google Shape;90;p27"/>
          <p:cNvSpPr/>
          <p:nvPr/>
        </p:nvSpPr>
        <p:spPr>
          <a:xfrm>
            <a:off x="1" y="0"/>
            <a:ext cx="12191999" cy="6857999"/>
          </a:xfrm>
          <a:prstGeom prst="rect">
            <a:avLst/>
          </a:prstGeom>
          <a:solidFill>
            <a:schemeClr val="dk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Verdana"/>
              <a:ea typeface="Verdana"/>
              <a:cs typeface="Verdana"/>
              <a:sym typeface="Verdana"/>
            </a:endParaRPr>
          </a:p>
        </p:txBody>
      </p:sp>
      <p:pic>
        <p:nvPicPr>
          <p:cNvPr id="91" name="Google Shape;91;p27"/>
          <p:cNvPicPr preferRelativeResize="0"/>
          <p:nvPr/>
        </p:nvPicPr>
        <p:blipFill rotWithShape="1">
          <a:blip r:embed="rId2">
            <a:alphaModFix/>
          </a:blip>
          <a:srcRect r="13236"/>
          <a:stretch/>
        </p:blipFill>
        <p:spPr>
          <a:xfrm>
            <a:off x="556193" y="5311309"/>
            <a:ext cx="9613043" cy="1138715"/>
          </a:xfrm>
          <a:prstGeom prst="rect">
            <a:avLst/>
          </a:prstGeom>
          <a:noFill/>
          <a:ln>
            <a:noFill/>
          </a:ln>
        </p:spPr>
      </p:pic>
      <p:sp>
        <p:nvSpPr>
          <p:cNvPr id="92" name="Google Shape;92;p27"/>
          <p:cNvSpPr txBox="1"/>
          <p:nvPr/>
        </p:nvSpPr>
        <p:spPr>
          <a:xfrm>
            <a:off x="556193" y="5972007"/>
            <a:ext cx="3196000" cy="5078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dirty="0">
                <a:solidFill>
                  <a:schemeClr val="lt1"/>
                </a:solidFill>
                <a:latin typeface="Verdana"/>
                <a:ea typeface="Verdana"/>
                <a:cs typeface="Verdana"/>
                <a:sym typeface="Verdana"/>
              </a:rPr>
              <a:t>@learnwparents</a:t>
            </a:r>
            <a:endParaRPr sz="1100" b="0" i="0" u="none" strike="noStrike" cap="none" dirty="0">
              <a:solidFill>
                <a:schemeClr val="lt1"/>
              </a:solidFill>
              <a:latin typeface="Verdana"/>
              <a:ea typeface="Verdana"/>
              <a:cs typeface="Verdana"/>
              <a:sym typeface="Verdana"/>
            </a:endParaRPr>
          </a:p>
          <a:p>
            <a:pPr marL="0" marR="0" lvl="0" indent="0" algn="l" rtl="0">
              <a:lnSpc>
                <a:spcPct val="100000"/>
              </a:lnSpc>
              <a:spcBef>
                <a:spcPts val="600"/>
              </a:spcBef>
              <a:spcAft>
                <a:spcPts val="0"/>
              </a:spcAft>
              <a:buClr>
                <a:srgbClr val="000000"/>
              </a:buClr>
              <a:buSzPts val="1100"/>
              <a:buFont typeface="Arial"/>
              <a:buNone/>
            </a:pPr>
            <a:r>
              <a:rPr lang="en-GB" sz="1100" b="1" i="0" u="sng" strike="noStrike" cap="none" dirty="0">
                <a:solidFill>
                  <a:schemeClr val="lt1"/>
                </a:solidFill>
                <a:latin typeface="Verdana"/>
                <a:ea typeface="Verdana"/>
                <a:cs typeface="Verdana"/>
                <a:sym typeface="Verdana"/>
                <a:hlinkClick r:id="rId3">
                  <a:extLst>
                    <a:ext uri="{A12FA001-AC4F-418D-AE19-62706E023703}">
                      <ahyp:hlinkClr xmlns:ahyp="http://schemas.microsoft.com/office/drawing/2018/hyperlinkcolor" val="tx"/>
                    </a:ext>
                  </a:extLst>
                </a:hlinkClick>
              </a:rPr>
              <a:t>www.learningwithparents.com</a:t>
            </a:r>
            <a:endParaRPr sz="1100" b="1" i="0" u="none" strike="noStrike" cap="none" dirty="0">
              <a:solidFill>
                <a:schemeClr val="lt1"/>
              </a:solidFill>
              <a:latin typeface="Verdana"/>
              <a:ea typeface="Verdana"/>
              <a:cs typeface="Verdana"/>
              <a:sym typeface="Verdana"/>
            </a:endParaRPr>
          </a:p>
        </p:txBody>
      </p:sp>
      <p:sp>
        <p:nvSpPr>
          <p:cNvPr id="93" name="Google Shape;93;p27"/>
          <p:cNvSpPr txBox="1">
            <a:spLocks noGrp="1"/>
          </p:cNvSpPr>
          <p:nvPr>
            <p:ph type="title"/>
          </p:nvPr>
        </p:nvSpPr>
        <p:spPr>
          <a:xfrm>
            <a:off x="814986" y="710443"/>
            <a:ext cx="4030692" cy="108096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SzPts val="3300"/>
              <a:buNone/>
              <a:defRPr sz="4400">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4" name="Google Shape;94;p27"/>
          <p:cNvSpPr txBox="1">
            <a:spLocks noGrp="1"/>
          </p:cNvSpPr>
          <p:nvPr>
            <p:ph type="body" idx="1"/>
          </p:nvPr>
        </p:nvSpPr>
        <p:spPr>
          <a:xfrm>
            <a:off x="814388" y="1914525"/>
            <a:ext cx="7596187" cy="2873375"/>
          </a:xfrm>
          <a:prstGeom prst="rect">
            <a:avLst/>
          </a:prstGeom>
          <a:noFill/>
          <a:ln>
            <a:noFill/>
          </a:ln>
        </p:spPr>
        <p:txBody>
          <a:bodyPr spcFirstLastPara="1" wrap="square" lIns="91425" tIns="45700" rIns="91425" bIns="45700" anchor="t" anchorCtr="0">
            <a:noAutofit/>
          </a:bodyPr>
          <a:lstStyle>
            <a:lvl1pPr marL="457200" marR="0" lvl="0" indent="-381000" algn="l" rtl="0">
              <a:lnSpc>
                <a:spcPct val="100000"/>
              </a:lnSpc>
              <a:spcBef>
                <a:spcPts val="0"/>
              </a:spcBef>
              <a:spcAft>
                <a:spcPts val="0"/>
              </a:spcAft>
              <a:buClr>
                <a:schemeClr val="lt2"/>
              </a:buClr>
              <a:buSzPts val="2400"/>
              <a:buFont typeface="Arial"/>
              <a:buChar char="•"/>
              <a:defRPr sz="2400" b="0" i="0" u="none" strike="noStrike" cap="none">
                <a:solidFill>
                  <a:schemeClr val="lt2"/>
                </a:solidFill>
                <a:latin typeface="Verdana"/>
                <a:ea typeface="Verdana"/>
                <a:cs typeface="Verdana"/>
                <a:sym typeface="Verdana"/>
              </a:defRPr>
            </a:lvl1pPr>
            <a:lvl2pPr marL="914400" marR="0" lvl="1"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1371600" marR="0" lvl="2"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1828800" marR="0" lvl="3"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2286000" marR="0" lvl="4"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2743200" marR="0" lvl="5"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3200400" marR="0" lvl="6"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3657600" marR="0" lvl="7"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4114800" marR="0" lvl="8"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Slide">
  <p:cSld name="1_Title Slide 5">
    <p:spTree>
      <p:nvGrpSpPr>
        <p:cNvPr id="1" name="Shape 95"/>
        <p:cNvGrpSpPr/>
        <p:nvPr/>
      </p:nvGrpSpPr>
      <p:grpSpPr>
        <a:xfrm>
          <a:off x="0" y="0"/>
          <a:ext cx="0" cy="0"/>
          <a:chOff x="0" y="0"/>
          <a:chExt cx="0" cy="0"/>
        </a:xfrm>
      </p:grpSpPr>
      <p:sp>
        <p:nvSpPr>
          <p:cNvPr id="96" name="Google Shape;96;p28"/>
          <p:cNvSpPr/>
          <p:nvPr/>
        </p:nvSpPr>
        <p:spPr>
          <a:xfrm>
            <a:off x="1" y="0"/>
            <a:ext cx="12191999" cy="6857999"/>
          </a:xfrm>
          <a:prstGeom prst="rect">
            <a:avLst/>
          </a:prstGeom>
          <a:solidFill>
            <a:schemeClr val="dk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lt1"/>
              </a:solidFill>
              <a:latin typeface="Verdana"/>
              <a:ea typeface="Verdana"/>
              <a:cs typeface="Verdana"/>
              <a:sym typeface="Verdana"/>
            </a:endParaRPr>
          </a:p>
        </p:txBody>
      </p:sp>
      <p:sp>
        <p:nvSpPr>
          <p:cNvPr id="97" name="Google Shape;97;p28"/>
          <p:cNvSpPr txBox="1">
            <a:spLocks noGrp="1"/>
          </p:cNvSpPr>
          <p:nvPr>
            <p:ph type="title"/>
          </p:nvPr>
        </p:nvSpPr>
        <p:spPr>
          <a:xfrm>
            <a:off x="814986" y="710443"/>
            <a:ext cx="4030692" cy="108096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SzPts val="3300"/>
              <a:buNone/>
              <a:defRPr sz="4400">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8" name="Google Shape;98;p28"/>
          <p:cNvSpPr txBox="1">
            <a:spLocks noGrp="1"/>
          </p:cNvSpPr>
          <p:nvPr>
            <p:ph type="body" idx="1"/>
          </p:nvPr>
        </p:nvSpPr>
        <p:spPr>
          <a:xfrm>
            <a:off x="814388" y="1914525"/>
            <a:ext cx="7596187" cy="2873375"/>
          </a:xfrm>
          <a:prstGeom prst="rect">
            <a:avLst/>
          </a:prstGeom>
          <a:noFill/>
          <a:ln>
            <a:noFill/>
          </a:ln>
        </p:spPr>
        <p:txBody>
          <a:bodyPr spcFirstLastPara="1" wrap="square" lIns="91425" tIns="45700" rIns="91425" bIns="45700" anchor="t" anchorCtr="0">
            <a:noAutofit/>
          </a:bodyPr>
          <a:lstStyle>
            <a:lvl1pPr marL="457200" marR="0" lvl="0" indent="-381000" algn="l" rtl="0">
              <a:lnSpc>
                <a:spcPct val="100000"/>
              </a:lnSpc>
              <a:spcBef>
                <a:spcPts val="0"/>
              </a:spcBef>
              <a:spcAft>
                <a:spcPts val="0"/>
              </a:spcAft>
              <a:buClr>
                <a:schemeClr val="lt2"/>
              </a:buClr>
              <a:buSzPts val="2400"/>
              <a:buFont typeface="Arial"/>
              <a:buChar char="•"/>
              <a:defRPr sz="2400" b="0" i="0" u="none" strike="noStrike" cap="none">
                <a:solidFill>
                  <a:schemeClr val="lt2"/>
                </a:solidFill>
                <a:latin typeface="Verdana"/>
                <a:ea typeface="Verdana"/>
                <a:cs typeface="Verdana"/>
                <a:sym typeface="Verdana"/>
              </a:defRPr>
            </a:lvl1pPr>
            <a:lvl2pPr marL="914400" marR="0" lvl="1"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1371600" marR="0" lvl="2"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1828800" marR="0" lvl="3"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2286000" marR="0" lvl="4"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2743200" marR="0" lvl="5"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3200400" marR="0" lvl="6"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3657600" marR="0" lvl="7"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4114800" marR="0" lvl="8"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Slide">
  <p:cSld name="1_Title Slide 6">
    <p:bg>
      <p:bgPr>
        <a:solidFill>
          <a:srgbClr val="FFFFFF"/>
        </a:solidFill>
        <a:effectLst/>
      </p:bgPr>
    </p:bg>
    <p:spTree>
      <p:nvGrpSpPr>
        <p:cNvPr id="1" name="Shape 99"/>
        <p:cNvGrpSpPr/>
        <p:nvPr/>
      </p:nvGrpSpPr>
      <p:grpSpPr>
        <a:xfrm>
          <a:off x="0" y="0"/>
          <a:ext cx="0" cy="0"/>
          <a:chOff x="0" y="0"/>
          <a:chExt cx="0" cy="0"/>
        </a:xfrm>
      </p:grpSpPr>
      <p:pic>
        <p:nvPicPr>
          <p:cNvPr id="100" name="Google Shape;100;p29"/>
          <p:cNvPicPr preferRelativeResize="0"/>
          <p:nvPr/>
        </p:nvPicPr>
        <p:blipFill rotWithShape="1">
          <a:blip r:embed="rId2">
            <a:alphaModFix/>
          </a:blip>
          <a:srcRect/>
          <a:stretch/>
        </p:blipFill>
        <p:spPr>
          <a:xfrm>
            <a:off x="556193" y="5666906"/>
            <a:ext cx="11079614" cy="227490"/>
          </a:xfrm>
          <a:prstGeom prst="rect">
            <a:avLst/>
          </a:prstGeom>
          <a:noFill/>
          <a:ln>
            <a:noFill/>
          </a:ln>
        </p:spPr>
      </p:pic>
      <p:sp>
        <p:nvSpPr>
          <p:cNvPr id="101" name="Google Shape;101;p29"/>
          <p:cNvSpPr txBox="1"/>
          <p:nvPr/>
        </p:nvSpPr>
        <p:spPr>
          <a:xfrm>
            <a:off x="556193" y="5972007"/>
            <a:ext cx="3196000" cy="5078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dirty="0">
                <a:solidFill>
                  <a:schemeClr val="dk2"/>
                </a:solidFill>
                <a:latin typeface="Verdana"/>
                <a:ea typeface="Verdana"/>
                <a:cs typeface="Verdana"/>
                <a:sym typeface="Verdana"/>
              </a:rPr>
              <a:t>@learnwparents</a:t>
            </a:r>
            <a:endParaRPr sz="1100" b="0" i="0" u="none" strike="noStrike" cap="none" dirty="0">
              <a:solidFill>
                <a:schemeClr val="dk2"/>
              </a:solidFill>
              <a:latin typeface="Verdana"/>
              <a:ea typeface="Verdana"/>
              <a:cs typeface="Verdana"/>
              <a:sym typeface="Verdana"/>
            </a:endParaRPr>
          </a:p>
          <a:p>
            <a:pPr marL="0" marR="0" lvl="0" indent="0" algn="l" rtl="0">
              <a:lnSpc>
                <a:spcPct val="100000"/>
              </a:lnSpc>
              <a:spcBef>
                <a:spcPts val="600"/>
              </a:spcBef>
              <a:spcAft>
                <a:spcPts val="0"/>
              </a:spcAft>
              <a:buClr>
                <a:srgbClr val="000000"/>
              </a:buClr>
              <a:buSzPts val="1100"/>
              <a:buFont typeface="Arial"/>
              <a:buNone/>
            </a:pPr>
            <a:r>
              <a:rPr lang="en-GB" sz="1100" b="1" i="0" u="sng" strike="noStrike" cap="none" dirty="0">
                <a:solidFill>
                  <a:schemeClr val="dk2"/>
                </a:solidFill>
                <a:latin typeface="Verdana"/>
                <a:ea typeface="Verdana"/>
                <a:cs typeface="Verdana"/>
                <a:sym typeface="Verdana"/>
                <a:hlinkClick r:id="rId3">
                  <a:extLst>
                    <a:ext uri="{A12FA001-AC4F-418D-AE19-62706E023703}">
                      <ahyp:hlinkClr xmlns:ahyp="http://schemas.microsoft.com/office/drawing/2018/hyperlinkcolor" val="tx"/>
                    </a:ext>
                  </a:extLst>
                </a:hlinkClick>
              </a:rPr>
              <a:t>www.learningwithparents.com</a:t>
            </a:r>
            <a:endParaRPr sz="1100" b="1" i="0" u="none" strike="noStrike" cap="none" dirty="0">
              <a:solidFill>
                <a:schemeClr val="dk2"/>
              </a:solidFill>
              <a:latin typeface="Verdana"/>
              <a:ea typeface="Verdana"/>
              <a:cs typeface="Verdana"/>
              <a:sym typeface="Verdana"/>
            </a:endParaRPr>
          </a:p>
        </p:txBody>
      </p:sp>
      <p:sp>
        <p:nvSpPr>
          <p:cNvPr id="102" name="Google Shape;102;p29"/>
          <p:cNvSpPr txBox="1">
            <a:spLocks noGrp="1"/>
          </p:cNvSpPr>
          <p:nvPr>
            <p:ph type="title"/>
          </p:nvPr>
        </p:nvSpPr>
        <p:spPr>
          <a:xfrm>
            <a:off x="814986" y="710443"/>
            <a:ext cx="4030692" cy="108096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SzPts val="3300"/>
              <a:buNone/>
              <a:defRPr sz="4400">
                <a:solidFill>
                  <a:schemeClr val="dk2"/>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3" name="Google Shape;103;p29"/>
          <p:cNvSpPr txBox="1">
            <a:spLocks noGrp="1"/>
          </p:cNvSpPr>
          <p:nvPr>
            <p:ph type="body" idx="1"/>
          </p:nvPr>
        </p:nvSpPr>
        <p:spPr>
          <a:xfrm>
            <a:off x="814388" y="1914525"/>
            <a:ext cx="7596187" cy="2873375"/>
          </a:xfrm>
          <a:prstGeom prst="rect">
            <a:avLst/>
          </a:prstGeom>
          <a:noFill/>
          <a:ln>
            <a:noFill/>
          </a:ln>
        </p:spPr>
        <p:txBody>
          <a:bodyPr spcFirstLastPara="1" wrap="square" lIns="91425" tIns="45700" rIns="91425" bIns="45700" anchor="t" anchorCtr="0">
            <a:noAutofit/>
          </a:bodyPr>
          <a:lstStyle>
            <a:lvl1pPr marL="457200" marR="0" lvl="0" indent="-381000" algn="l" rtl="0">
              <a:lnSpc>
                <a:spcPct val="100000"/>
              </a:lnSpc>
              <a:spcBef>
                <a:spcPts val="0"/>
              </a:spcBef>
              <a:spcAft>
                <a:spcPts val="0"/>
              </a:spcAft>
              <a:buClr>
                <a:srgbClr val="000000"/>
              </a:buClr>
              <a:buSzPts val="2400"/>
              <a:buFont typeface="Arial"/>
              <a:buChar char="•"/>
              <a:defRPr sz="2400" b="0" i="0" u="none" strike="noStrike" cap="none">
                <a:solidFill>
                  <a:schemeClr val="dk1"/>
                </a:solidFill>
                <a:latin typeface="Verdana"/>
                <a:ea typeface="Verdana"/>
                <a:cs typeface="Verdana"/>
                <a:sym typeface="Verdana"/>
              </a:defRPr>
            </a:lvl1pPr>
            <a:lvl2pPr marL="914400" marR="0" lvl="1"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1371600" marR="0" lvl="2"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1828800" marR="0" lvl="3"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2286000" marR="0" lvl="4"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2743200" marR="0" lvl="5"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3200400" marR="0" lvl="6"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3657600" marR="0" lvl="7"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4114800" marR="0" lvl="8"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Slide">
  <p:cSld name="1_Title Slide 7">
    <p:bg>
      <p:bgPr>
        <a:solidFill>
          <a:srgbClr val="FFFFFF"/>
        </a:solidFill>
        <a:effectLst/>
      </p:bgPr>
    </p:bg>
    <p:spTree>
      <p:nvGrpSpPr>
        <p:cNvPr id="1" name="Shape 104"/>
        <p:cNvGrpSpPr/>
        <p:nvPr/>
      </p:nvGrpSpPr>
      <p:grpSpPr>
        <a:xfrm>
          <a:off x="0" y="0"/>
          <a:ext cx="0" cy="0"/>
          <a:chOff x="0" y="0"/>
          <a:chExt cx="0" cy="0"/>
        </a:xfrm>
      </p:grpSpPr>
      <p:sp>
        <p:nvSpPr>
          <p:cNvPr id="105" name="Google Shape;105;p30"/>
          <p:cNvSpPr txBox="1">
            <a:spLocks noGrp="1"/>
          </p:cNvSpPr>
          <p:nvPr>
            <p:ph type="title"/>
          </p:nvPr>
        </p:nvSpPr>
        <p:spPr>
          <a:xfrm>
            <a:off x="814986" y="710443"/>
            <a:ext cx="4030692" cy="108096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SzPts val="3300"/>
              <a:buNone/>
              <a:defRPr sz="4400">
                <a:solidFill>
                  <a:schemeClr val="dk2"/>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6" name="Google Shape;106;p30"/>
          <p:cNvSpPr txBox="1">
            <a:spLocks noGrp="1"/>
          </p:cNvSpPr>
          <p:nvPr>
            <p:ph type="body" idx="1"/>
          </p:nvPr>
        </p:nvSpPr>
        <p:spPr>
          <a:xfrm>
            <a:off x="814388" y="1914525"/>
            <a:ext cx="7596187" cy="2873375"/>
          </a:xfrm>
          <a:prstGeom prst="rect">
            <a:avLst/>
          </a:prstGeom>
          <a:noFill/>
          <a:ln>
            <a:noFill/>
          </a:ln>
        </p:spPr>
        <p:txBody>
          <a:bodyPr spcFirstLastPara="1" wrap="square" lIns="91425" tIns="45700" rIns="91425" bIns="45700" anchor="t" anchorCtr="0">
            <a:noAutofit/>
          </a:bodyPr>
          <a:lstStyle>
            <a:lvl1pPr marL="457200" marR="0" lvl="0" indent="-381000" algn="l" rtl="0">
              <a:lnSpc>
                <a:spcPct val="100000"/>
              </a:lnSpc>
              <a:spcBef>
                <a:spcPts val="0"/>
              </a:spcBef>
              <a:spcAft>
                <a:spcPts val="0"/>
              </a:spcAft>
              <a:buClr>
                <a:srgbClr val="000000"/>
              </a:buClr>
              <a:buSzPts val="2400"/>
              <a:buFont typeface="Arial"/>
              <a:buChar char="•"/>
              <a:defRPr sz="2400" b="0" i="0" u="none" strike="noStrike" cap="none">
                <a:solidFill>
                  <a:schemeClr val="dk1"/>
                </a:solidFill>
                <a:latin typeface="Verdana"/>
                <a:ea typeface="Verdana"/>
                <a:cs typeface="Verdana"/>
                <a:sym typeface="Verdana"/>
              </a:defRPr>
            </a:lvl1pPr>
            <a:lvl2pPr marL="914400" marR="0" lvl="1"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L="1371600" marR="0" lvl="2"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L="1828800" marR="0" lvl="3"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L="2286000" marR="0" lvl="4"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L="2743200" marR="0" lvl="5"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L="3200400" marR="0" lvl="6"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L="3657600" marR="0" lvl="7"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L="4114800" marR="0" lvl="8" indent="-22860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6.xml"/><Relationship Id="rId3" Type="http://schemas.openxmlformats.org/officeDocument/2006/relationships/slideLayout" Target="../slideLayouts/slideLayout11.xml"/><Relationship Id="rId7" Type="http://schemas.openxmlformats.org/officeDocument/2006/relationships/slideLayout" Target="../slideLayouts/slideLayout15.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5" Type="http://schemas.openxmlformats.org/officeDocument/2006/relationships/slideLayout" Target="../slideLayouts/slideLayout13.xml"/><Relationship Id="rId4" Type="http://schemas.openxmlformats.org/officeDocument/2006/relationships/slideLayout" Target="../slideLayouts/slideLayout12.xml"/><Relationship Id="rId9"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9"/>
        <p:cNvGrpSpPr/>
        <p:nvPr/>
      </p:nvGrpSpPr>
      <p:grpSpPr>
        <a:xfrm>
          <a:off x="0" y="0"/>
          <a:ext cx="0" cy="0"/>
          <a:chOff x="0" y="0"/>
          <a:chExt cx="0" cy="0"/>
        </a:xfrm>
      </p:grpSpPr>
      <p:sp>
        <p:nvSpPr>
          <p:cNvPr id="10" name="Google Shape;10;p14"/>
          <p:cNvSpPr txBox="1">
            <a:spLocks noGrp="1"/>
          </p:cNvSpPr>
          <p:nvPr>
            <p:ph type="title"/>
          </p:nvPr>
        </p:nvSpPr>
        <p:spPr>
          <a:xfrm>
            <a:off x="838200" y="365127"/>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lt2"/>
              </a:buClr>
              <a:buSzPts val="3300"/>
              <a:buFont typeface="Arial"/>
              <a:buNone/>
              <a:defRPr sz="3300" b="0" i="0" u="none" strike="noStrike" cap="none">
                <a:solidFill>
                  <a:schemeClr val="lt2"/>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lt2"/>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lt2"/>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lt2"/>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lt2"/>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lt2"/>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lt2"/>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lt2"/>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lt2"/>
                </a:solidFill>
                <a:latin typeface="Arial"/>
                <a:ea typeface="Arial"/>
                <a:cs typeface="Arial"/>
                <a:sym typeface="Arial"/>
              </a:defRPr>
            </a:lvl9pPr>
          </a:lstStyle>
          <a:p>
            <a:endParaRPr/>
          </a:p>
        </p:txBody>
      </p:sp>
      <p:sp>
        <p:nvSpPr>
          <p:cNvPr id="11" name="Google Shape;11;p14"/>
          <p:cNvSpPr txBox="1">
            <a:spLocks noGrp="1"/>
          </p:cNvSpPr>
          <p:nvPr>
            <p:ph type="dt" idx="10"/>
          </p:nvPr>
        </p:nvSpPr>
        <p:spPr>
          <a:xfrm>
            <a:off x="838200" y="6356352"/>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lt1"/>
              </a:buClr>
              <a:buSzPts val="1400"/>
              <a:buFont typeface="Verdana"/>
              <a:buNone/>
              <a:defRPr sz="900" b="0" i="0" u="none" strike="noStrike" cap="none">
                <a:solidFill>
                  <a:schemeClr val="lt1"/>
                </a:solidFill>
                <a:latin typeface="Verdana"/>
                <a:ea typeface="Verdana"/>
                <a:cs typeface="Verdana"/>
                <a:sym typeface="Verdana"/>
              </a:defRPr>
            </a:lvl1pPr>
            <a:lvl2pPr marR="0" lvl="1"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2pPr>
            <a:lvl3pPr marR="0" lvl="2"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3pPr>
            <a:lvl4pPr marR="0" lvl="3"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4pPr>
            <a:lvl5pPr marR="0" lvl="4"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5pPr>
            <a:lvl6pPr marR="0" lvl="5"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6pPr>
            <a:lvl7pPr marR="0" lvl="6"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7pPr>
            <a:lvl8pPr marR="0" lvl="7"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8pPr>
            <a:lvl9pPr marR="0" lvl="8"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9pPr>
          </a:lstStyle>
          <a:p>
            <a:endParaRPr dirty="0"/>
          </a:p>
        </p:txBody>
      </p:sp>
      <p:sp>
        <p:nvSpPr>
          <p:cNvPr id="12" name="Google Shape;12;p14"/>
          <p:cNvSpPr txBox="1">
            <a:spLocks noGrp="1"/>
          </p:cNvSpPr>
          <p:nvPr>
            <p:ph type="ftr" idx="11"/>
          </p:nvPr>
        </p:nvSpPr>
        <p:spPr>
          <a:xfrm>
            <a:off x="4038600" y="6356352"/>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lt1"/>
              </a:buClr>
              <a:buSzPts val="1400"/>
              <a:buFont typeface="Verdana"/>
              <a:buNone/>
              <a:defRPr sz="900" b="0" i="0" u="none" strike="noStrike" cap="none">
                <a:solidFill>
                  <a:schemeClr val="lt1"/>
                </a:solidFill>
                <a:latin typeface="Verdana"/>
                <a:ea typeface="Verdana"/>
                <a:cs typeface="Verdana"/>
                <a:sym typeface="Verdana"/>
              </a:defRPr>
            </a:lvl1pPr>
            <a:lvl2pPr marR="0" lvl="1"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2pPr>
            <a:lvl3pPr marR="0" lvl="2"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3pPr>
            <a:lvl4pPr marR="0" lvl="3"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4pPr>
            <a:lvl5pPr marR="0" lvl="4"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5pPr>
            <a:lvl6pPr marR="0" lvl="5"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6pPr>
            <a:lvl7pPr marR="0" lvl="6"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7pPr>
            <a:lvl8pPr marR="0" lvl="7"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8pPr>
            <a:lvl9pPr marR="0" lvl="8"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9pPr>
          </a:lstStyle>
          <a:p>
            <a:endParaRPr dirty="0"/>
          </a:p>
        </p:txBody>
      </p:sp>
      <p:sp>
        <p:nvSpPr>
          <p:cNvPr id="13" name="Google Shape;13;p14"/>
          <p:cNvSpPr txBox="1">
            <a:spLocks noGrp="1"/>
          </p:cNvSpPr>
          <p:nvPr>
            <p:ph type="sldNum" idx="12"/>
          </p:nvPr>
        </p:nvSpPr>
        <p:spPr>
          <a:xfrm>
            <a:off x="8610600" y="6356352"/>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chemeClr val="lt1"/>
              </a:buClr>
              <a:buSzPts val="900"/>
              <a:buFont typeface="Verdana"/>
              <a:buNone/>
              <a:defRPr sz="900" b="0" i="0" u="none" strike="noStrike" cap="none">
                <a:solidFill>
                  <a:schemeClr val="lt1"/>
                </a:solidFill>
                <a:latin typeface="Verdana"/>
                <a:ea typeface="Verdana"/>
                <a:cs typeface="Verdana"/>
                <a:sym typeface="Verdana"/>
              </a:defRPr>
            </a:lvl1pPr>
            <a:lvl2pPr marL="0" marR="0" lvl="1" indent="0" algn="r" rtl="0">
              <a:lnSpc>
                <a:spcPct val="100000"/>
              </a:lnSpc>
              <a:spcBef>
                <a:spcPts val="0"/>
              </a:spcBef>
              <a:spcAft>
                <a:spcPts val="0"/>
              </a:spcAft>
              <a:buClr>
                <a:schemeClr val="lt1"/>
              </a:buClr>
              <a:buSzPts val="900"/>
              <a:buFont typeface="Verdana"/>
              <a:buNone/>
              <a:defRPr sz="900" b="0" i="0" u="none" strike="noStrike" cap="none">
                <a:solidFill>
                  <a:schemeClr val="lt1"/>
                </a:solidFill>
                <a:latin typeface="Verdana"/>
                <a:ea typeface="Verdana"/>
                <a:cs typeface="Verdana"/>
                <a:sym typeface="Verdana"/>
              </a:defRPr>
            </a:lvl2pPr>
            <a:lvl3pPr marL="0" marR="0" lvl="2" indent="0" algn="r" rtl="0">
              <a:lnSpc>
                <a:spcPct val="100000"/>
              </a:lnSpc>
              <a:spcBef>
                <a:spcPts val="0"/>
              </a:spcBef>
              <a:spcAft>
                <a:spcPts val="0"/>
              </a:spcAft>
              <a:buClr>
                <a:schemeClr val="lt1"/>
              </a:buClr>
              <a:buSzPts val="900"/>
              <a:buFont typeface="Verdana"/>
              <a:buNone/>
              <a:defRPr sz="900" b="0" i="0" u="none" strike="noStrike" cap="none">
                <a:solidFill>
                  <a:schemeClr val="lt1"/>
                </a:solidFill>
                <a:latin typeface="Verdana"/>
                <a:ea typeface="Verdana"/>
                <a:cs typeface="Verdana"/>
                <a:sym typeface="Verdana"/>
              </a:defRPr>
            </a:lvl3pPr>
            <a:lvl4pPr marL="0" marR="0" lvl="3" indent="0" algn="r" rtl="0">
              <a:lnSpc>
                <a:spcPct val="100000"/>
              </a:lnSpc>
              <a:spcBef>
                <a:spcPts val="0"/>
              </a:spcBef>
              <a:spcAft>
                <a:spcPts val="0"/>
              </a:spcAft>
              <a:buClr>
                <a:schemeClr val="lt1"/>
              </a:buClr>
              <a:buSzPts val="900"/>
              <a:buFont typeface="Verdana"/>
              <a:buNone/>
              <a:defRPr sz="900" b="0" i="0" u="none" strike="noStrike" cap="none">
                <a:solidFill>
                  <a:schemeClr val="lt1"/>
                </a:solidFill>
                <a:latin typeface="Verdana"/>
                <a:ea typeface="Verdana"/>
                <a:cs typeface="Verdana"/>
                <a:sym typeface="Verdana"/>
              </a:defRPr>
            </a:lvl4pPr>
            <a:lvl5pPr marL="0" marR="0" lvl="4" indent="0" algn="r" rtl="0">
              <a:lnSpc>
                <a:spcPct val="100000"/>
              </a:lnSpc>
              <a:spcBef>
                <a:spcPts val="0"/>
              </a:spcBef>
              <a:spcAft>
                <a:spcPts val="0"/>
              </a:spcAft>
              <a:buClr>
                <a:schemeClr val="lt1"/>
              </a:buClr>
              <a:buSzPts val="900"/>
              <a:buFont typeface="Verdana"/>
              <a:buNone/>
              <a:defRPr sz="900" b="0" i="0" u="none" strike="noStrike" cap="none">
                <a:solidFill>
                  <a:schemeClr val="lt1"/>
                </a:solidFill>
                <a:latin typeface="Verdana"/>
                <a:ea typeface="Verdana"/>
                <a:cs typeface="Verdana"/>
                <a:sym typeface="Verdana"/>
              </a:defRPr>
            </a:lvl5pPr>
            <a:lvl6pPr marL="0" marR="0" lvl="5" indent="0" algn="r" rtl="0">
              <a:lnSpc>
                <a:spcPct val="100000"/>
              </a:lnSpc>
              <a:spcBef>
                <a:spcPts val="0"/>
              </a:spcBef>
              <a:spcAft>
                <a:spcPts val="0"/>
              </a:spcAft>
              <a:buClr>
                <a:schemeClr val="lt1"/>
              </a:buClr>
              <a:buSzPts val="900"/>
              <a:buFont typeface="Verdana"/>
              <a:buNone/>
              <a:defRPr sz="900" b="0" i="0" u="none" strike="noStrike" cap="none">
                <a:solidFill>
                  <a:schemeClr val="lt1"/>
                </a:solidFill>
                <a:latin typeface="Verdana"/>
                <a:ea typeface="Verdana"/>
                <a:cs typeface="Verdana"/>
                <a:sym typeface="Verdana"/>
              </a:defRPr>
            </a:lvl6pPr>
            <a:lvl7pPr marL="0" marR="0" lvl="6" indent="0" algn="r" rtl="0">
              <a:lnSpc>
                <a:spcPct val="100000"/>
              </a:lnSpc>
              <a:spcBef>
                <a:spcPts val="0"/>
              </a:spcBef>
              <a:spcAft>
                <a:spcPts val="0"/>
              </a:spcAft>
              <a:buClr>
                <a:schemeClr val="lt1"/>
              </a:buClr>
              <a:buSzPts val="900"/>
              <a:buFont typeface="Verdana"/>
              <a:buNone/>
              <a:defRPr sz="900" b="0" i="0" u="none" strike="noStrike" cap="none">
                <a:solidFill>
                  <a:schemeClr val="lt1"/>
                </a:solidFill>
                <a:latin typeface="Verdana"/>
                <a:ea typeface="Verdana"/>
                <a:cs typeface="Verdana"/>
                <a:sym typeface="Verdana"/>
              </a:defRPr>
            </a:lvl7pPr>
            <a:lvl8pPr marL="0" marR="0" lvl="7" indent="0" algn="r" rtl="0">
              <a:lnSpc>
                <a:spcPct val="100000"/>
              </a:lnSpc>
              <a:spcBef>
                <a:spcPts val="0"/>
              </a:spcBef>
              <a:spcAft>
                <a:spcPts val="0"/>
              </a:spcAft>
              <a:buClr>
                <a:schemeClr val="lt1"/>
              </a:buClr>
              <a:buSzPts val="900"/>
              <a:buFont typeface="Verdana"/>
              <a:buNone/>
              <a:defRPr sz="900" b="0" i="0" u="none" strike="noStrike" cap="none">
                <a:solidFill>
                  <a:schemeClr val="lt1"/>
                </a:solidFill>
                <a:latin typeface="Verdana"/>
                <a:ea typeface="Verdana"/>
                <a:cs typeface="Verdana"/>
                <a:sym typeface="Verdana"/>
              </a:defRPr>
            </a:lvl8pPr>
            <a:lvl9pPr marL="0" marR="0" lvl="8" indent="0" algn="r" rtl="0">
              <a:lnSpc>
                <a:spcPct val="100000"/>
              </a:lnSpc>
              <a:spcBef>
                <a:spcPts val="0"/>
              </a:spcBef>
              <a:spcAft>
                <a:spcPts val="0"/>
              </a:spcAft>
              <a:buClr>
                <a:schemeClr val="lt1"/>
              </a:buClr>
              <a:buSzPts val="900"/>
              <a:buFont typeface="Verdana"/>
              <a:buNone/>
              <a:defRPr sz="900" b="0" i="0" u="none" strike="noStrike" cap="none">
                <a:solidFill>
                  <a:schemeClr val="lt1"/>
                </a:solidFill>
                <a:latin typeface="Verdana"/>
                <a:ea typeface="Verdana"/>
                <a:cs typeface="Verdana"/>
                <a:sym typeface="Verdana"/>
              </a:defRPr>
            </a:lvl9pPr>
          </a:lstStyle>
          <a:p>
            <a:pPr marL="0" lvl="0" indent="0" algn="r" rtl="0">
              <a:spcBef>
                <a:spcPts val="0"/>
              </a:spcBef>
              <a:spcAft>
                <a:spcPts val="0"/>
              </a:spcAft>
              <a:buNone/>
            </a:pPr>
            <a:fld id="{00000000-1234-1234-1234-123412341234}" type="slidenum">
              <a:rPr lang="en-GB"/>
              <a:t>‹#›</a:t>
            </a:fld>
            <a:endParaRPr dirty="0"/>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58"/>
        <p:cNvGrpSpPr/>
        <p:nvPr/>
      </p:nvGrpSpPr>
      <p:grpSpPr>
        <a:xfrm>
          <a:off x="0" y="0"/>
          <a:ext cx="0" cy="0"/>
          <a:chOff x="0" y="0"/>
          <a:chExt cx="0" cy="0"/>
        </a:xfrm>
      </p:grpSpPr>
      <p:sp>
        <p:nvSpPr>
          <p:cNvPr id="59" name="Google Shape;59;p11"/>
          <p:cNvSpPr txBox="1">
            <a:spLocks noGrp="1"/>
          </p:cNvSpPr>
          <p:nvPr>
            <p:ph type="title"/>
          </p:nvPr>
        </p:nvSpPr>
        <p:spPr>
          <a:xfrm>
            <a:off x="838200" y="365127"/>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lt2"/>
              </a:buClr>
              <a:buSzPts val="3300"/>
              <a:buFont typeface="Arial"/>
              <a:buNone/>
              <a:defRPr sz="3300" b="0" i="0" u="none" strike="noStrike" cap="none">
                <a:solidFill>
                  <a:schemeClr val="lt2"/>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lt2"/>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lt2"/>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lt2"/>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lt2"/>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lt2"/>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lt2"/>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lt2"/>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lt2"/>
                </a:solidFill>
                <a:latin typeface="Arial"/>
                <a:ea typeface="Arial"/>
                <a:cs typeface="Arial"/>
                <a:sym typeface="Arial"/>
              </a:defRPr>
            </a:lvl9pPr>
          </a:lstStyle>
          <a:p>
            <a:endParaRPr/>
          </a:p>
        </p:txBody>
      </p:sp>
      <p:sp>
        <p:nvSpPr>
          <p:cNvPr id="60" name="Google Shape;60;p11"/>
          <p:cNvSpPr txBox="1">
            <a:spLocks noGrp="1"/>
          </p:cNvSpPr>
          <p:nvPr>
            <p:ph type="dt" idx="10"/>
          </p:nvPr>
        </p:nvSpPr>
        <p:spPr>
          <a:xfrm>
            <a:off x="838200" y="6356352"/>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lt1"/>
              </a:buClr>
              <a:buSzPts val="1400"/>
              <a:buFont typeface="Verdana"/>
              <a:buNone/>
              <a:defRPr sz="900" b="0" i="0" u="none" strike="noStrike" cap="none">
                <a:solidFill>
                  <a:schemeClr val="lt1"/>
                </a:solidFill>
                <a:latin typeface="Verdana"/>
                <a:ea typeface="Verdana"/>
                <a:cs typeface="Verdana"/>
                <a:sym typeface="Verdana"/>
              </a:defRPr>
            </a:lvl1pPr>
            <a:lvl2pPr marR="0" lvl="1"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2pPr>
            <a:lvl3pPr marR="0" lvl="2"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3pPr>
            <a:lvl4pPr marR="0" lvl="3"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4pPr>
            <a:lvl5pPr marR="0" lvl="4"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5pPr>
            <a:lvl6pPr marR="0" lvl="5"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6pPr>
            <a:lvl7pPr marR="0" lvl="6"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7pPr>
            <a:lvl8pPr marR="0" lvl="7"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8pPr>
            <a:lvl9pPr marR="0" lvl="8"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9pPr>
          </a:lstStyle>
          <a:p>
            <a:endParaRPr dirty="0"/>
          </a:p>
        </p:txBody>
      </p:sp>
      <p:sp>
        <p:nvSpPr>
          <p:cNvPr id="61" name="Google Shape;61;p11"/>
          <p:cNvSpPr txBox="1">
            <a:spLocks noGrp="1"/>
          </p:cNvSpPr>
          <p:nvPr>
            <p:ph type="ftr" idx="11"/>
          </p:nvPr>
        </p:nvSpPr>
        <p:spPr>
          <a:xfrm>
            <a:off x="4038600" y="6356352"/>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lt1"/>
              </a:buClr>
              <a:buSzPts val="1400"/>
              <a:buFont typeface="Verdana"/>
              <a:buNone/>
              <a:defRPr sz="900" b="0" i="0" u="none" strike="noStrike" cap="none">
                <a:solidFill>
                  <a:schemeClr val="lt1"/>
                </a:solidFill>
                <a:latin typeface="Verdana"/>
                <a:ea typeface="Verdana"/>
                <a:cs typeface="Verdana"/>
                <a:sym typeface="Verdana"/>
              </a:defRPr>
            </a:lvl1pPr>
            <a:lvl2pPr marR="0" lvl="1"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2pPr>
            <a:lvl3pPr marR="0" lvl="2"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3pPr>
            <a:lvl4pPr marR="0" lvl="3"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4pPr>
            <a:lvl5pPr marR="0" lvl="4"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5pPr>
            <a:lvl6pPr marR="0" lvl="5"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6pPr>
            <a:lvl7pPr marR="0" lvl="6"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7pPr>
            <a:lvl8pPr marR="0" lvl="7"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8pPr>
            <a:lvl9pPr marR="0" lvl="8" algn="l" rtl="0">
              <a:lnSpc>
                <a:spcPct val="100000"/>
              </a:lnSpc>
              <a:spcBef>
                <a:spcPts val="0"/>
              </a:spcBef>
              <a:spcAft>
                <a:spcPts val="0"/>
              </a:spcAft>
              <a:buClr>
                <a:schemeClr val="lt1"/>
              </a:buClr>
              <a:buSzPts val="1400"/>
              <a:buFont typeface="Verdana"/>
              <a:buNone/>
              <a:defRPr sz="1800" b="0" i="0" u="none" strike="noStrike" cap="none">
                <a:solidFill>
                  <a:schemeClr val="lt1"/>
                </a:solidFill>
                <a:latin typeface="Verdana"/>
                <a:ea typeface="Verdana"/>
                <a:cs typeface="Verdana"/>
                <a:sym typeface="Verdana"/>
              </a:defRPr>
            </a:lvl9pPr>
          </a:lstStyle>
          <a:p>
            <a:endParaRPr dirty="0"/>
          </a:p>
        </p:txBody>
      </p:sp>
      <p:sp>
        <p:nvSpPr>
          <p:cNvPr id="62" name="Google Shape;62;p11"/>
          <p:cNvSpPr txBox="1">
            <a:spLocks noGrp="1"/>
          </p:cNvSpPr>
          <p:nvPr>
            <p:ph type="sldNum" idx="12"/>
          </p:nvPr>
        </p:nvSpPr>
        <p:spPr>
          <a:xfrm>
            <a:off x="8610600" y="6356352"/>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chemeClr val="lt1"/>
              </a:buClr>
              <a:buSzPts val="900"/>
              <a:buFont typeface="Verdana"/>
              <a:buNone/>
              <a:defRPr sz="900" b="0" i="0" u="none" strike="noStrike" cap="none">
                <a:solidFill>
                  <a:schemeClr val="lt1"/>
                </a:solidFill>
                <a:latin typeface="Verdana"/>
                <a:ea typeface="Verdana"/>
                <a:cs typeface="Verdana"/>
                <a:sym typeface="Verdana"/>
              </a:defRPr>
            </a:lvl1pPr>
            <a:lvl2pPr marL="0" marR="0" lvl="1" indent="0" algn="r" rtl="0">
              <a:lnSpc>
                <a:spcPct val="100000"/>
              </a:lnSpc>
              <a:spcBef>
                <a:spcPts val="0"/>
              </a:spcBef>
              <a:spcAft>
                <a:spcPts val="0"/>
              </a:spcAft>
              <a:buClr>
                <a:schemeClr val="lt1"/>
              </a:buClr>
              <a:buSzPts val="900"/>
              <a:buFont typeface="Verdana"/>
              <a:buNone/>
              <a:defRPr sz="900" b="0" i="0" u="none" strike="noStrike" cap="none">
                <a:solidFill>
                  <a:schemeClr val="lt1"/>
                </a:solidFill>
                <a:latin typeface="Verdana"/>
                <a:ea typeface="Verdana"/>
                <a:cs typeface="Verdana"/>
                <a:sym typeface="Verdana"/>
              </a:defRPr>
            </a:lvl2pPr>
            <a:lvl3pPr marL="0" marR="0" lvl="2" indent="0" algn="r" rtl="0">
              <a:lnSpc>
                <a:spcPct val="100000"/>
              </a:lnSpc>
              <a:spcBef>
                <a:spcPts val="0"/>
              </a:spcBef>
              <a:spcAft>
                <a:spcPts val="0"/>
              </a:spcAft>
              <a:buClr>
                <a:schemeClr val="lt1"/>
              </a:buClr>
              <a:buSzPts val="900"/>
              <a:buFont typeface="Verdana"/>
              <a:buNone/>
              <a:defRPr sz="900" b="0" i="0" u="none" strike="noStrike" cap="none">
                <a:solidFill>
                  <a:schemeClr val="lt1"/>
                </a:solidFill>
                <a:latin typeface="Verdana"/>
                <a:ea typeface="Verdana"/>
                <a:cs typeface="Verdana"/>
                <a:sym typeface="Verdana"/>
              </a:defRPr>
            </a:lvl3pPr>
            <a:lvl4pPr marL="0" marR="0" lvl="3" indent="0" algn="r" rtl="0">
              <a:lnSpc>
                <a:spcPct val="100000"/>
              </a:lnSpc>
              <a:spcBef>
                <a:spcPts val="0"/>
              </a:spcBef>
              <a:spcAft>
                <a:spcPts val="0"/>
              </a:spcAft>
              <a:buClr>
                <a:schemeClr val="lt1"/>
              </a:buClr>
              <a:buSzPts val="900"/>
              <a:buFont typeface="Verdana"/>
              <a:buNone/>
              <a:defRPr sz="900" b="0" i="0" u="none" strike="noStrike" cap="none">
                <a:solidFill>
                  <a:schemeClr val="lt1"/>
                </a:solidFill>
                <a:latin typeface="Verdana"/>
                <a:ea typeface="Verdana"/>
                <a:cs typeface="Verdana"/>
                <a:sym typeface="Verdana"/>
              </a:defRPr>
            </a:lvl4pPr>
            <a:lvl5pPr marL="0" marR="0" lvl="4" indent="0" algn="r" rtl="0">
              <a:lnSpc>
                <a:spcPct val="100000"/>
              </a:lnSpc>
              <a:spcBef>
                <a:spcPts val="0"/>
              </a:spcBef>
              <a:spcAft>
                <a:spcPts val="0"/>
              </a:spcAft>
              <a:buClr>
                <a:schemeClr val="lt1"/>
              </a:buClr>
              <a:buSzPts val="900"/>
              <a:buFont typeface="Verdana"/>
              <a:buNone/>
              <a:defRPr sz="900" b="0" i="0" u="none" strike="noStrike" cap="none">
                <a:solidFill>
                  <a:schemeClr val="lt1"/>
                </a:solidFill>
                <a:latin typeface="Verdana"/>
                <a:ea typeface="Verdana"/>
                <a:cs typeface="Verdana"/>
                <a:sym typeface="Verdana"/>
              </a:defRPr>
            </a:lvl5pPr>
            <a:lvl6pPr marL="0" marR="0" lvl="5" indent="0" algn="r" rtl="0">
              <a:lnSpc>
                <a:spcPct val="100000"/>
              </a:lnSpc>
              <a:spcBef>
                <a:spcPts val="0"/>
              </a:spcBef>
              <a:spcAft>
                <a:spcPts val="0"/>
              </a:spcAft>
              <a:buClr>
                <a:schemeClr val="lt1"/>
              </a:buClr>
              <a:buSzPts val="900"/>
              <a:buFont typeface="Verdana"/>
              <a:buNone/>
              <a:defRPr sz="900" b="0" i="0" u="none" strike="noStrike" cap="none">
                <a:solidFill>
                  <a:schemeClr val="lt1"/>
                </a:solidFill>
                <a:latin typeface="Verdana"/>
                <a:ea typeface="Verdana"/>
                <a:cs typeface="Verdana"/>
                <a:sym typeface="Verdana"/>
              </a:defRPr>
            </a:lvl6pPr>
            <a:lvl7pPr marL="0" marR="0" lvl="6" indent="0" algn="r" rtl="0">
              <a:lnSpc>
                <a:spcPct val="100000"/>
              </a:lnSpc>
              <a:spcBef>
                <a:spcPts val="0"/>
              </a:spcBef>
              <a:spcAft>
                <a:spcPts val="0"/>
              </a:spcAft>
              <a:buClr>
                <a:schemeClr val="lt1"/>
              </a:buClr>
              <a:buSzPts val="900"/>
              <a:buFont typeface="Verdana"/>
              <a:buNone/>
              <a:defRPr sz="900" b="0" i="0" u="none" strike="noStrike" cap="none">
                <a:solidFill>
                  <a:schemeClr val="lt1"/>
                </a:solidFill>
                <a:latin typeface="Verdana"/>
                <a:ea typeface="Verdana"/>
                <a:cs typeface="Verdana"/>
                <a:sym typeface="Verdana"/>
              </a:defRPr>
            </a:lvl7pPr>
            <a:lvl8pPr marL="0" marR="0" lvl="7" indent="0" algn="r" rtl="0">
              <a:lnSpc>
                <a:spcPct val="100000"/>
              </a:lnSpc>
              <a:spcBef>
                <a:spcPts val="0"/>
              </a:spcBef>
              <a:spcAft>
                <a:spcPts val="0"/>
              </a:spcAft>
              <a:buClr>
                <a:schemeClr val="lt1"/>
              </a:buClr>
              <a:buSzPts val="900"/>
              <a:buFont typeface="Verdana"/>
              <a:buNone/>
              <a:defRPr sz="900" b="0" i="0" u="none" strike="noStrike" cap="none">
                <a:solidFill>
                  <a:schemeClr val="lt1"/>
                </a:solidFill>
                <a:latin typeface="Verdana"/>
                <a:ea typeface="Verdana"/>
                <a:cs typeface="Verdana"/>
                <a:sym typeface="Verdana"/>
              </a:defRPr>
            </a:lvl8pPr>
            <a:lvl9pPr marL="0" marR="0" lvl="8" indent="0" algn="r" rtl="0">
              <a:lnSpc>
                <a:spcPct val="100000"/>
              </a:lnSpc>
              <a:spcBef>
                <a:spcPts val="0"/>
              </a:spcBef>
              <a:spcAft>
                <a:spcPts val="0"/>
              </a:spcAft>
              <a:buClr>
                <a:schemeClr val="lt1"/>
              </a:buClr>
              <a:buSzPts val="900"/>
              <a:buFont typeface="Verdana"/>
              <a:buNone/>
              <a:defRPr sz="900" b="0" i="0" u="none" strike="noStrike" cap="none">
                <a:solidFill>
                  <a:schemeClr val="lt1"/>
                </a:solidFill>
                <a:latin typeface="Verdana"/>
                <a:ea typeface="Verdana"/>
                <a:cs typeface="Verdana"/>
                <a:sym typeface="Verdana"/>
              </a:defRPr>
            </a:lvl9pPr>
          </a:lstStyle>
          <a:p>
            <a:pPr marL="0" lvl="0" indent="0" algn="r" rtl="0">
              <a:spcBef>
                <a:spcPts val="0"/>
              </a:spcBef>
              <a:spcAft>
                <a:spcPts val="0"/>
              </a:spcAft>
              <a:buNone/>
            </a:pPr>
            <a:fld id="{00000000-1234-1234-1234-123412341234}" type="slidenum">
              <a:rPr lang="en-GB"/>
              <a:t>‹#›</a:t>
            </a:fld>
            <a:endParaRPr dirty="0"/>
          </a:p>
        </p:txBody>
      </p:sp>
    </p:spTree>
  </p:cSld>
  <p:clrMap bg1="lt1" tx1="dk1" bg2="dk2" tx2="lt2" accent1="accent1" accent2="accent2" accent3="accent3" accent4="accent4" accent5="accent5" accent6="accent6" hlink="hlink" folHlink="folHlink"/>
  <p:sldLayoutIdLst>
    <p:sldLayoutId id="2147483658" r:id="rId1"/>
    <p:sldLayoutId id="2147483659" r:id="rId2"/>
    <p:sldLayoutId id="2147483660" r:id="rId3"/>
    <p:sldLayoutId id="2147483661" r:id="rId4"/>
    <p:sldLayoutId id="2147483662" r:id="rId5"/>
    <p:sldLayoutId id="2147483663" r:id="rId6"/>
    <p:sldLayoutId id="2147483664" r:id="rId7"/>
    <p:sldLayoutId id="2147483665" r:id="rId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4.xml"/><Relationship Id="rId1" Type="http://schemas.openxmlformats.org/officeDocument/2006/relationships/slideLayout" Target="../slideLayouts/slideLayout9.xml"/><Relationship Id="rId6" Type="http://schemas.openxmlformats.org/officeDocument/2006/relationships/hyperlink" Target="https://learningwithparents.com/blog/resources/parent-introduction-to-the-reading-log-video/" TargetMode="External"/><Relationship Id="rId5" Type="http://schemas.openxmlformats.org/officeDocument/2006/relationships/image" Target="../media/image20.png"/><Relationship Id="rId4" Type="http://schemas.openxmlformats.org/officeDocument/2006/relationships/image" Target="../media/image19.png"/></Relationships>
</file>

<file path=ppt/slides/_rels/slide5.xml.rels><?xml version="1.0" encoding="UTF-8" standalone="yes"?>
<Relationships xmlns="http://schemas.openxmlformats.org/package/2006/relationships"><Relationship Id="rId3" Type="http://schemas.openxmlformats.org/officeDocument/2006/relationships/hyperlink" Target="mailto:hello@learningwithparents.com" TargetMode="External"/><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22.png"/><Relationship Id="rId4" Type="http://schemas.openxmlformats.org/officeDocument/2006/relationships/image" Target="../media/image21.png"/></Relationships>
</file>

<file path=ppt/slides/_rels/slide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6.xml"/><Relationship Id="rId1" Type="http://schemas.openxmlformats.org/officeDocument/2006/relationships/slideLayout" Target="../slideLayouts/slideLayout5.xml"/><Relationship Id="rId4" Type="http://schemas.openxmlformats.org/officeDocument/2006/relationships/image" Target="../media/image24.png"/></Relationships>
</file>

<file path=ppt/slides/_rels/slide7.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31.png"/></Relationships>
</file>

<file path=ppt/slides/_rels/slide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34.png"/><Relationship Id="rId4" Type="http://schemas.openxmlformats.org/officeDocument/2006/relationships/image" Target="../media/image33.png"/></Relationships>
</file>

<file path=ppt/slides/_rels/slide11.xml.rels><?xml version="1.0" encoding="UTF-8" standalone="yes"?>
<Relationships xmlns="http://schemas.openxmlformats.org/package/2006/relationships"><Relationship Id="rId3" Type="http://schemas.openxmlformats.org/officeDocument/2006/relationships/image" Target="../media/image35.png"/><Relationship Id="rId7" Type="http://schemas.openxmlformats.org/officeDocument/2006/relationships/image" Target="../media/image37.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36.png"/><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jpg"/></Relationships>
</file>

<file path=ppt/slides/_rels/slide1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4.xml"/><Relationship Id="rId1" Type="http://schemas.openxmlformats.org/officeDocument/2006/relationships/slideLayout" Target="../slideLayouts/slideLayout4.xml"/><Relationship Id="rId4" Type="http://schemas.openxmlformats.org/officeDocument/2006/relationships/image" Target="../media/image4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sp>
        <p:nvSpPr>
          <p:cNvPr id="111" name="Google Shape;111;g1f1a3556adb_0_81"/>
          <p:cNvSpPr txBox="1">
            <a:spLocks noGrp="1"/>
          </p:cNvSpPr>
          <p:nvPr>
            <p:ph type="title"/>
          </p:nvPr>
        </p:nvSpPr>
        <p:spPr>
          <a:xfrm>
            <a:off x="1831402" y="2103437"/>
            <a:ext cx="8529195" cy="1325563"/>
          </a:xfrm>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SzPts val="3300"/>
              <a:buNone/>
            </a:pPr>
            <a:r>
              <a:rPr lang="en-GB" sz="6600" dirty="0"/>
              <a:t>Learning with Parents</a:t>
            </a:r>
            <a:br>
              <a:rPr lang="en-GB" sz="6600" dirty="0"/>
            </a:br>
            <a:r>
              <a:rPr lang="en-GB" sz="6600" dirty="0"/>
              <a:t>Digital Reading Log</a:t>
            </a:r>
            <a:endParaRPr dirty="0"/>
          </a:p>
        </p:txBody>
      </p:sp>
      <p:pic>
        <p:nvPicPr>
          <p:cNvPr id="112" name="Google Shape;112;g1f1a3556adb_0_81" descr="A close up of a sign&#10;&#10;Description automatically generated"/>
          <p:cNvPicPr preferRelativeResize="0"/>
          <p:nvPr/>
        </p:nvPicPr>
        <p:blipFill rotWithShape="1">
          <a:blip r:embed="rId3">
            <a:alphaModFix/>
          </a:blip>
          <a:srcRect/>
          <a:stretch/>
        </p:blipFill>
        <p:spPr>
          <a:xfrm>
            <a:off x="1383083" y="1460288"/>
            <a:ext cx="8977514" cy="2538603"/>
          </a:xfrm>
          <a:prstGeom prst="rect">
            <a:avLst/>
          </a:prstGeom>
          <a:noFill/>
          <a:ln>
            <a:noFill/>
          </a:ln>
        </p:spPr>
      </p:pic>
      <p:pic>
        <p:nvPicPr>
          <p:cNvPr id="113" name="Google Shape;113;g1f1a3556adb_0_81"/>
          <p:cNvPicPr preferRelativeResize="0"/>
          <p:nvPr/>
        </p:nvPicPr>
        <p:blipFill rotWithShape="1">
          <a:blip r:embed="rId4">
            <a:alphaModFix/>
          </a:blip>
          <a:srcRect/>
          <a:stretch/>
        </p:blipFill>
        <p:spPr>
          <a:xfrm>
            <a:off x="0" y="303439"/>
            <a:ext cx="1933380" cy="2184179"/>
          </a:xfrm>
          <a:prstGeom prst="rect">
            <a:avLst/>
          </a:prstGeom>
          <a:noFill/>
          <a:ln>
            <a:noFill/>
          </a:ln>
        </p:spPr>
      </p:pic>
      <p:pic>
        <p:nvPicPr>
          <p:cNvPr id="114" name="Google Shape;114;g1f1a3556adb_0_81"/>
          <p:cNvPicPr preferRelativeResize="0"/>
          <p:nvPr/>
        </p:nvPicPr>
        <p:blipFill rotWithShape="1">
          <a:blip r:embed="rId5">
            <a:alphaModFix/>
          </a:blip>
          <a:srcRect/>
          <a:stretch/>
        </p:blipFill>
        <p:spPr>
          <a:xfrm>
            <a:off x="153875" y="3263340"/>
            <a:ext cx="2766426" cy="2538603"/>
          </a:xfrm>
          <a:prstGeom prst="rect">
            <a:avLst/>
          </a:prstGeom>
          <a:noFill/>
          <a:ln>
            <a:noFill/>
          </a:ln>
        </p:spPr>
      </p:pic>
      <p:pic>
        <p:nvPicPr>
          <p:cNvPr id="115" name="Google Shape;115;g1f1a3556adb_0_81"/>
          <p:cNvPicPr preferRelativeResize="0"/>
          <p:nvPr/>
        </p:nvPicPr>
        <p:blipFill rotWithShape="1">
          <a:blip r:embed="rId6">
            <a:alphaModFix/>
          </a:blip>
          <a:srcRect/>
          <a:stretch/>
        </p:blipFill>
        <p:spPr>
          <a:xfrm>
            <a:off x="9768630" y="3073360"/>
            <a:ext cx="2080572" cy="1997578"/>
          </a:xfrm>
          <a:prstGeom prst="rect">
            <a:avLst/>
          </a:prstGeom>
          <a:noFill/>
          <a:ln>
            <a:noFill/>
          </a:ln>
        </p:spPr>
      </p:pic>
      <p:pic>
        <p:nvPicPr>
          <p:cNvPr id="116" name="Google Shape;116;g1f1a3556adb_0_81" descr="A koala bear and a baby sitting in a chair reading a book&#10;&#10;Description automatically generated"/>
          <p:cNvPicPr preferRelativeResize="0"/>
          <p:nvPr/>
        </p:nvPicPr>
        <p:blipFill rotWithShape="1">
          <a:blip r:embed="rId7">
            <a:alphaModFix/>
          </a:blip>
          <a:srcRect/>
          <a:stretch/>
        </p:blipFill>
        <p:spPr>
          <a:xfrm>
            <a:off x="9768630" y="104317"/>
            <a:ext cx="2330062" cy="2330062"/>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5"/>
          <p:cNvSpPr txBox="1">
            <a:spLocks noGrp="1"/>
          </p:cNvSpPr>
          <p:nvPr>
            <p:ph type="body" idx="1"/>
          </p:nvPr>
        </p:nvSpPr>
        <p:spPr>
          <a:xfrm>
            <a:off x="666272" y="1477135"/>
            <a:ext cx="11031742" cy="287337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2400"/>
              <a:buNone/>
            </a:pPr>
            <a:r>
              <a:rPr lang="en-GB" dirty="0"/>
              <a:t>What do you want your child to achieve with their reading this year?</a:t>
            </a:r>
            <a:endParaRPr dirty="0"/>
          </a:p>
        </p:txBody>
      </p:sp>
      <p:pic>
        <p:nvPicPr>
          <p:cNvPr id="123" name="Google Shape;123;p5" descr="A person and a child looking at a book&#10;&#10;Description automatically generated"/>
          <p:cNvPicPr preferRelativeResize="0"/>
          <p:nvPr/>
        </p:nvPicPr>
        <p:blipFill rotWithShape="1">
          <a:blip r:embed="rId3">
            <a:alphaModFix/>
          </a:blip>
          <a:srcRect/>
          <a:stretch/>
        </p:blipFill>
        <p:spPr>
          <a:xfrm>
            <a:off x="1025377" y="2782824"/>
            <a:ext cx="2809941" cy="3023355"/>
          </a:xfrm>
          <a:prstGeom prst="rect">
            <a:avLst/>
          </a:prstGeom>
          <a:noFill/>
          <a:ln>
            <a:noFill/>
          </a:ln>
        </p:spPr>
      </p:pic>
      <p:pic>
        <p:nvPicPr>
          <p:cNvPr id="124" name="Google Shape;124;p5" descr="A child sitting on stairs reading a book&#10;&#10;Description automatically generated"/>
          <p:cNvPicPr preferRelativeResize="0"/>
          <p:nvPr/>
        </p:nvPicPr>
        <p:blipFill rotWithShape="1">
          <a:blip r:embed="rId4">
            <a:alphaModFix/>
          </a:blip>
          <a:srcRect/>
          <a:stretch/>
        </p:blipFill>
        <p:spPr>
          <a:xfrm>
            <a:off x="5071215" y="2560320"/>
            <a:ext cx="2353536" cy="3097106"/>
          </a:xfrm>
          <a:prstGeom prst="rect">
            <a:avLst/>
          </a:prstGeom>
          <a:noFill/>
          <a:ln>
            <a:noFill/>
          </a:ln>
        </p:spPr>
      </p:pic>
      <p:pic>
        <p:nvPicPr>
          <p:cNvPr id="125" name="Google Shape;125;p5"/>
          <p:cNvPicPr preferRelativeResize="0"/>
          <p:nvPr/>
        </p:nvPicPr>
        <p:blipFill rotWithShape="1">
          <a:blip r:embed="rId5">
            <a:alphaModFix/>
          </a:blip>
          <a:srcRect/>
          <a:stretch/>
        </p:blipFill>
        <p:spPr>
          <a:xfrm>
            <a:off x="7896052" y="2264713"/>
            <a:ext cx="3629676" cy="2957950"/>
          </a:xfrm>
          <a:prstGeom prst="rect">
            <a:avLst/>
          </a:prstGeom>
          <a:noFill/>
          <a:ln>
            <a:noFill/>
          </a:ln>
        </p:spPr>
      </p:pic>
      <p:pic>
        <p:nvPicPr>
          <p:cNvPr id="126" name="Google Shape;126;p5"/>
          <p:cNvPicPr preferRelativeResize="0"/>
          <p:nvPr/>
        </p:nvPicPr>
        <p:blipFill rotWithShape="1">
          <a:blip r:embed="rId6">
            <a:alphaModFix/>
          </a:blip>
          <a:srcRect/>
          <a:stretch/>
        </p:blipFill>
        <p:spPr>
          <a:xfrm>
            <a:off x="601225" y="320368"/>
            <a:ext cx="11293515" cy="108096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1"/>
        <p:cNvGrpSpPr/>
        <p:nvPr/>
      </p:nvGrpSpPr>
      <p:grpSpPr>
        <a:xfrm>
          <a:off x="0" y="0"/>
          <a:ext cx="0" cy="0"/>
          <a:chOff x="0" y="0"/>
          <a:chExt cx="0" cy="0"/>
        </a:xfrm>
      </p:grpSpPr>
      <p:sp>
        <p:nvSpPr>
          <p:cNvPr id="132" name="Google Shape;132;g35bb6d51592_0_6"/>
          <p:cNvSpPr txBox="1"/>
          <p:nvPr/>
        </p:nvSpPr>
        <p:spPr>
          <a:xfrm>
            <a:off x="544304" y="1692506"/>
            <a:ext cx="6889243" cy="3785621"/>
          </a:xfrm>
          <a:prstGeom prst="rect">
            <a:avLst/>
          </a:prstGeom>
          <a:noFill/>
          <a:ln>
            <a:noFill/>
          </a:ln>
        </p:spPr>
        <p:txBody>
          <a:bodyPr spcFirstLastPara="1" wrap="square" lIns="91425" tIns="91425" rIns="91425" bIns="91425" anchor="t" anchorCtr="0">
            <a:spAutoFit/>
          </a:bodyPr>
          <a:lstStyle/>
          <a:p>
            <a:pPr marL="457200" marR="0" lvl="0" indent="-327025" algn="l" rtl="0">
              <a:lnSpc>
                <a:spcPct val="100000"/>
              </a:lnSpc>
              <a:spcBef>
                <a:spcPts val="0"/>
              </a:spcBef>
              <a:spcAft>
                <a:spcPts val="0"/>
              </a:spcAft>
              <a:buClr>
                <a:srgbClr val="001D35"/>
              </a:buClr>
              <a:buSzPts val="1550"/>
              <a:buFont typeface="Verdana"/>
              <a:buChar char="●"/>
            </a:pPr>
            <a:r>
              <a:rPr lang="en-GB" sz="1800" b="0" i="0" u="none" strike="noStrike" cap="none" dirty="0">
                <a:solidFill>
                  <a:srgbClr val="001D35"/>
                </a:solidFill>
                <a:highlight>
                  <a:srgbClr val="FFFFFF"/>
                </a:highlight>
                <a:latin typeface="Verdana"/>
                <a:ea typeface="Verdana"/>
                <a:cs typeface="Verdana"/>
                <a:sym typeface="Verdana"/>
              </a:rPr>
              <a:t>We want to encourage a</a:t>
            </a:r>
            <a:r>
              <a:rPr lang="en-GB" sz="1800" b="0" i="0" u="none" strike="noStrike" cap="none" dirty="0">
                <a:solidFill>
                  <a:schemeClr val="dk2"/>
                </a:solidFill>
                <a:highlight>
                  <a:srgbClr val="FFFFFF"/>
                </a:highlight>
                <a:latin typeface="Verdana"/>
                <a:ea typeface="Verdana"/>
                <a:cs typeface="Verdana"/>
                <a:sym typeface="Verdana"/>
              </a:rPr>
              <a:t> love of reading </a:t>
            </a:r>
            <a:r>
              <a:rPr lang="en-GB" sz="1800" b="0" i="0" u="none" strike="noStrike" cap="none" dirty="0">
                <a:solidFill>
                  <a:srgbClr val="001D35"/>
                </a:solidFill>
                <a:highlight>
                  <a:srgbClr val="FFFFFF"/>
                </a:highlight>
                <a:latin typeface="Verdana"/>
                <a:ea typeface="Verdana"/>
                <a:cs typeface="Verdana"/>
                <a:sym typeface="Verdana"/>
              </a:rPr>
              <a:t>and want to see you reading all sorts of things, not just your school book</a:t>
            </a:r>
            <a:endParaRPr sz="1800" b="0" i="0" u="none" strike="noStrike" cap="none" dirty="0">
              <a:solidFill>
                <a:srgbClr val="001D35"/>
              </a:solidFill>
              <a:highlight>
                <a:srgbClr val="FFFFFF"/>
              </a:highlight>
              <a:latin typeface="Verdana"/>
              <a:ea typeface="Verdana"/>
              <a:cs typeface="Verdana"/>
              <a:sym typeface="Verdana"/>
            </a:endParaRPr>
          </a:p>
          <a:p>
            <a:pPr marL="0" marR="0" lvl="0" indent="0" algn="l" rtl="0">
              <a:lnSpc>
                <a:spcPct val="100000"/>
              </a:lnSpc>
              <a:spcBef>
                <a:spcPts val="0"/>
              </a:spcBef>
              <a:spcAft>
                <a:spcPts val="0"/>
              </a:spcAft>
              <a:buClr>
                <a:srgbClr val="000000"/>
              </a:buClr>
              <a:buSzPts val="1550"/>
              <a:buFont typeface="Arial"/>
              <a:buNone/>
            </a:pPr>
            <a:endParaRPr sz="1800" b="0" i="0" u="none" strike="noStrike" cap="none" dirty="0">
              <a:solidFill>
                <a:srgbClr val="001D35"/>
              </a:solidFill>
              <a:highlight>
                <a:srgbClr val="FFFFFF"/>
              </a:highlight>
              <a:latin typeface="Verdana"/>
              <a:ea typeface="Verdana"/>
              <a:cs typeface="Verdana"/>
              <a:sym typeface="Verdana"/>
            </a:endParaRPr>
          </a:p>
          <a:p>
            <a:pPr marL="457200" marR="0" lvl="0" indent="-327025" algn="l" rtl="0">
              <a:lnSpc>
                <a:spcPct val="100000"/>
              </a:lnSpc>
              <a:spcBef>
                <a:spcPts val="0"/>
              </a:spcBef>
              <a:spcAft>
                <a:spcPts val="0"/>
              </a:spcAft>
              <a:buClr>
                <a:srgbClr val="001D35"/>
              </a:buClr>
              <a:buSzPts val="1550"/>
              <a:buFont typeface="Verdana"/>
              <a:buChar char="●"/>
            </a:pPr>
            <a:r>
              <a:rPr lang="en-GB" sz="1800" b="0" i="0" u="none" strike="noStrike" cap="none" dirty="0">
                <a:solidFill>
                  <a:srgbClr val="001D35"/>
                </a:solidFill>
                <a:highlight>
                  <a:srgbClr val="FFFFFF"/>
                </a:highlight>
                <a:latin typeface="Verdana"/>
                <a:ea typeface="Verdana"/>
                <a:cs typeface="Verdana"/>
                <a:sym typeface="Verdana"/>
              </a:rPr>
              <a:t>Reading for 5 minutes, 3 times a week means your child will have read for an</a:t>
            </a:r>
            <a:r>
              <a:rPr lang="en-GB" sz="1800" b="0" i="0" u="none" strike="noStrike" cap="none" dirty="0">
                <a:solidFill>
                  <a:schemeClr val="dk2"/>
                </a:solidFill>
                <a:highlight>
                  <a:srgbClr val="FFFFFF"/>
                </a:highlight>
                <a:latin typeface="Verdana"/>
                <a:ea typeface="Verdana"/>
                <a:cs typeface="Verdana"/>
                <a:sym typeface="Verdana"/>
              </a:rPr>
              <a:t> extra hour a month!</a:t>
            </a:r>
            <a:endParaRPr sz="1800" b="0" i="0" u="none" strike="noStrike" cap="none" dirty="0">
              <a:solidFill>
                <a:schemeClr val="dk2"/>
              </a:solidFill>
              <a:highlight>
                <a:srgbClr val="FFFFFF"/>
              </a:highlight>
              <a:latin typeface="Verdana"/>
              <a:ea typeface="Verdana"/>
              <a:cs typeface="Verdana"/>
              <a:sym typeface="Verdana"/>
            </a:endParaRPr>
          </a:p>
          <a:p>
            <a:pPr marL="0" marR="0" lvl="0" indent="0" algn="l" rtl="0">
              <a:lnSpc>
                <a:spcPct val="100000"/>
              </a:lnSpc>
              <a:spcBef>
                <a:spcPts val="0"/>
              </a:spcBef>
              <a:spcAft>
                <a:spcPts val="0"/>
              </a:spcAft>
              <a:buClr>
                <a:srgbClr val="000000"/>
              </a:buClr>
              <a:buSzPts val="1550"/>
              <a:buFont typeface="Arial"/>
              <a:buNone/>
            </a:pPr>
            <a:endParaRPr sz="1800" b="0" i="0" u="none" strike="noStrike" cap="none" dirty="0">
              <a:solidFill>
                <a:schemeClr val="dk2"/>
              </a:solidFill>
              <a:highlight>
                <a:srgbClr val="FFFFFF"/>
              </a:highlight>
              <a:latin typeface="Verdana"/>
              <a:ea typeface="Verdana"/>
              <a:cs typeface="Verdana"/>
              <a:sym typeface="Verdana"/>
            </a:endParaRPr>
          </a:p>
          <a:p>
            <a:pPr marL="457200" marR="0" lvl="0" indent="-327025" algn="l" rtl="0">
              <a:lnSpc>
                <a:spcPct val="100000"/>
              </a:lnSpc>
              <a:spcBef>
                <a:spcPts val="0"/>
              </a:spcBef>
              <a:spcAft>
                <a:spcPts val="0"/>
              </a:spcAft>
              <a:buClr>
                <a:srgbClr val="001D35"/>
              </a:buClr>
              <a:buSzPts val="1550"/>
              <a:buFont typeface="Verdana"/>
              <a:buChar char="●"/>
            </a:pPr>
            <a:r>
              <a:rPr lang="en-GB" sz="1800" b="0" i="0" u="none" strike="noStrike" cap="none" dirty="0">
                <a:solidFill>
                  <a:srgbClr val="001D35"/>
                </a:solidFill>
                <a:highlight>
                  <a:srgbClr val="FFFFFF"/>
                </a:highlight>
                <a:latin typeface="Verdana"/>
                <a:ea typeface="Verdana"/>
                <a:cs typeface="Verdana"/>
                <a:sym typeface="Verdana"/>
              </a:rPr>
              <a:t>By making reading aloud a regular part of your family’s routine, you’re not just helping your children with their learning – you’re </a:t>
            </a:r>
            <a:endParaRPr sz="1800" b="0" i="0" u="none" strike="noStrike" cap="none" dirty="0">
              <a:solidFill>
                <a:srgbClr val="001D35"/>
              </a:solidFill>
              <a:highlight>
                <a:srgbClr val="FFFFFF"/>
              </a:highlight>
              <a:latin typeface="Verdana"/>
              <a:ea typeface="Verdana"/>
              <a:cs typeface="Verdana"/>
              <a:sym typeface="Verdana"/>
            </a:endParaRPr>
          </a:p>
          <a:p>
            <a:pPr marL="914400" marR="0" lvl="1" indent="-327025" algn="l" rtl="0">
              <a:lnSpc>
                <a:spcPct val="100000"/>
              </a:lnSpc>
              <a:spcBef>
                <a:spcPts val="0"/>
              </a:spcBef>
              <a:spcAft>
                <a:spcPts val="0"/>
              </a:spcAft>
              <a:buClr>
                <a:srgbClr val="001D35"/>
              </a:buClr>
              <a:buSzPts val="1550"/>
              <a:buFont typeface="Verdana"/>
              <a:buChar char="○"/>
            </a:pPr>
            <a:r>
              <a:rPr lang="en-GB" sz="1800" b="0" i="0" u="none" strike="noStrike" cap="none" dirty="0">
                <a:solidFill>
                  <a:schemeClr val="dk2"/>
                </a:solidFill>
                <a:highlight>
                  <a:srgbClr val="FFFFFF"/>
                </a:highlight>
                <a:latin typeface="Verdana"/>
                <a:ea typeface="Verdana"/>
                <a:cs typeface="Verdana"/>
                <a:sym typeface="Verdana"/>
              </a:rPr>
              <a:t>building memories </a:t>
            </a:r>
            <a:endParaRPr sz="1800" b="0" i="0" u="none" strike="noStrike" cap="none" dirty="0">
              <a:solidFill>
                <a:schemeClr val="dk2"/>
              </a:solidFill>
              <a:highlight>
                <a:srgbClr val="FFFFFF"/>
              </a:highlight>
              <a:latin typeface="Verdana"/>
              <a:ea typeface="Verdana"/>
              <a:cs typeface="Verdana"/>
              <a:sym typeface="Verdana"/>
            </a:endParaRPr>
          </a:p>
          <a:p>
            <a:pPr marL="914400" marR="0" lvl="1" indent="-327025" algn="l" rtl="0">
              <a:lnSpc>
                <a:spcPct val="100000"/>
              </a:lnSpc>
              <a:spcBef>
                <a:spcPts val="0"/>
              </a:spcBef>
              <a:spcAft>
                <a:spcPts val="0"/>
              </a:spcAft>
              <a:buClr>
                <a:srgbClr val="001D35"/>
              </a:buClr>
              <a:buSzPts val="1550"/>
              <a:buFont typeface="Verdana"/>
              <a:buChar char="○"/>
            </a:pPr>
            <a:r>
              <a:rPr lang="en-GB" sz="1800" b="0" i="0" u="none" strike="noStrike" cap="none" dirty="0">
                <a:solidFill>
                  <a:schemeClr val="dk2"/>
                </a:solidFill>
                <a:highlight>
                  <a:srgbClr val="FFFFFF"/>
                </a:highlight>
                <a:latin typeface="Verdana"/>
                <a:ea typeface="Verdana"/>
                <a:cs typeface="Verdana"/>
                <a:sym typeface="Verdana"/>
              </a:rPr>
              <a:t>finding out more about each other </a:t>
            </a:r>
            <a:endParaRPr sz="1800" b="0" i="0" u="none" strike="noStrike" cap="none" dirty="0">
              <a:solidFill>
                <a:schemeClr val="dk2"/>
              </a:solidFill>
              <a:highlight>
                <a:srgbClr val="FFFFFF"/>
              </a:highlight>
              <a:latin typeface="Verdana"/>
              <a:ea typeface="Verdana"/>
              <a:cs typeface="Verdana"/>
              <a:sym typeface="Verdana"/>
            </a:endParaRPr>
          </a:p>
          <a:p>
            <a:pPr marL="914400" marR="0" lvl="1" indent="-327025" algn="l" rtl="0">
              <a:lnSpc>
                <a:spcPct val="100000"/>
              </a:lnSpc>
              <a:spcBef>
                <a:spcPts val="0"/>
              </a:spcBef>
              <a:spcAft>
                <a:spcPts val="0"/>
              </a:spcAft>
              <a:buClr>
                <a:srgbClr val="001D35"/>
              </a:buClr>
              <a:buSzPts val="1550"/>
              <a:buFont typeface="Verdana"/>
              <a:buChar char="○"/>
            </a:pPr>
            <a:r>
              <a:rPr lang="en-GB" sz="1800" b="0" i="0" u="none" strike="noStrike" cap="none" dirty="0">
                <a:solidFill>
                  <a:schemeClr val="dk2"/>
                </a:solidFill>
                <a:highlight>
                  <a:srgbClr val="FFFFFF"/>
                </a:highlight>
                <a:latin typeface="Verdana"/>
                <a:ea typeface="Verdana"/>
                <a:cs typeface="Verdana"/>
                <a:sym typeface="Verdana"/>
              </a:rPr>
              <a:t>instilling a love of reading that will last a lifetime!</a:t>
            </a:r>
            <a:endParaRPr sz="1800" b="0" i="0" u="none" strike="noStrike" cap="none" dirty="0">
              <a:solidFill>
                <a:schemeClr val="dk2"/>
              </a:solidFill>
              <a:highlight>
                <a:srgbClr val="FFFFFF"/>
              </a:highlight>
              <a:latin typeface="Verdana"/>
              <a:ea typeface="Verdana"/>
              <a:cs typeface="Verdana"/>
              <a:sym typeface="Verdana"/>
            </a:endParaRPr>
          </a:p>
        </p:txBody>
      </p:sp>
      <p:sp>
        <p:nvSpPr>
          <p:cNvPr id="134" name="Google Shape;134;g35bb6d51592_0_6"/>
          <p:cNvSpPr txBox="1"/>
          <p:nvPr/>
        </p:nvSpPr>
        <p:spPr>
          <a:xfrm>
            <a:off x="9359825" y="3320600"/>
            <a:ext cx="28476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p:txBody>
      </p:sp>
      <p:pic>
        <p:nvPicPr>
          <p:cNvPr id="135" name="Google Shape;135;g35bb6d51592_0_6"/>
          <p:cNvPicPr preferRelativeResize="0"/>
          <p:nvPr/>
        </p:nvPicPr>
        <p:blipFill rotWithShape="1">
          <a:blip r:embed="rId3">
            <a:alphaModFix/>
          </a:blip>
          <a:srcRect/>
          <a:stretch/>
        </p:blipFill>
        <p:spPr>
          <a:xfrm>
            <a:off x="9452650" y="1556450"/>
            <a:ext cx="2396625" cy="2450600"/>
          </a:xfrm>
          <a:prstGeom prst="rect">
            <a:avLst/>
          </a:prstGeom>
          <a:noFill/>
          <a:ln>
            <a:noFill/>
          </a:ln>
        </p:spPr>
      </p:pic>
      <p:pic>
        <p:nvPicPr>
          <p:cNvPr id="136" name="Google Shape;136;g35bb6d51592_0_6" descr="A child reading a book with a dog&#10;&#10;Description automatically generated"/>
          <p:cNvPicPr preferRelativeResize="0"/>
          <p:nvPr/>
        </p:nvPicPr>
        <p:blipFill rotWithShape="1">
          <a:blip r:embed="rId4">
            <a:alphaModFix/>
          </a:blip>
          <a:srcRect/>
          <a:stretch/>
        </p:blipFill>
        <p:spPr>
          <a:xfrm>
            <a:off x="8364840" y="3720811"/>
            <a:ext cx="2000752" cy="2319771"/>
          </a:xfrm>
          <a:prstGeom prst="rect">
            <a:avLst/>
          </a:prstGeom>
          <a:noFill/>
          <a:ln>
            <a:noFill/>
          </a:ln>
        </p:spPr>
      </p:pic>
      <p:pic>
        <p:nvPicPr>
          <p:cNvPr id="137" name="Google Shape;137;g35bb6d51592_0_6" descr="A child holding a book&#10;&#10;Description automatically generated"/>
          <p:cNvPicPr preferRelativeResize="0"/>
          <p:nvPr/>
        </p:nvPicPr>
        <p:blipFill rotWithShape="1">
          <a:blip r:embed="rId5">
            <a:alphaModFix/>
          </a:blip>
          <a:srcRect/>
          <a:stretch/>
        </p:blipFill>
        <p:spPr>
          <a:xfrm>
            <a:off x="7433547" y="1692506"/>
            <a:ext cx="1926274" cy="2274133"/>
          </a:xfrm>
          <a:prstGeom prst="rect">
            <a:avLst/>
          </a:prstGeom>
          <a:noFill/>
          <a:ln>
            <a:noFill/>
          </a:ln>
        </p:spPr>
      </p:pic>
      <p:sp>
        <p:nvSpPr>
          <p:cNvPr id="2" name="Google Shape;143;p3">
            <a:extLst>
              <a:ext uri="{FF2B5EF4-FFF2-40B4-BE49-F238E27FC236}">
                <a16:creationId xmlns:a16="http://schemas.microsoft.com/office/drawing/2014/main" id="{EFBBEB48-BE00-6EC1-DF9E-607697242621}"/>
              </a:ext>
            </a:extLst>
          </p:cNvPr>
          <p:cNvSpPr txBox="1">
            <a:spLocks noGrp="1"/>
          </p:cNvSpPr>
          <p:nvPr>
            <p:ph type="title"/>
          </p:nvPr>
        </p:nvSpPr>
        <p:spPr>
          <a:xfrm>
            <a:off x="775657" y="475485"/>
            <a:ext cx="7257298" cy="1080965"/>
          </a:xfrm>
          <a:prstGeom prst="rect">
            <a:avLst/>
          </a:prstGeom>
          <a:noFill/>
          <a:ln>
            <a:noFill/>
          </a:ln>
        </p:spPr>
        <p:txBody>
          <a:bodyPr spcFirstLastPara="1" wrap="square" lIns="91425" tIns="45700" rIns="91425" bIns="45700" anchor="ctr" anchorCtr="0">
            <a:normAutofit fontScale="90000"/>
          </a:bodyPr>
          <a:lstStyle/>
          <a:p>
            <a:pPr marL="0" lvl="0" indent="0" algn="l" rtl="0">
              <a:lnSpc>
                <a:spcPct val="90000"/>
              </a:lnSpc>
              <a:spcBef>
                <a:spcPts val="0"/>
              </a:spcBef>
              <a:spcAft>
                <a:spcPts val="0"/>
              </a:spcAft>
              <a:buSzPct val="83333"/>
              <a:buNone/>
            </a:pPr>
            <a:r>
              <a:rPr lang="en-GB" dirty="0">
                <a:latin typeface="Chaloops Medium" panose="02000000000000000000" pitchFamily="50" charset="0"/>
              </a:rPr>
              <a:t>Why your support is important</a:t>
            </a:r>
            <a:endParaRPr dirty="0">
              <a:latin typeface="Chaloops Medium" panose="02000000000000000000" pitchFamily="50" charset="0"/>
            </a:endParaRPr>
          </a:p>
        </p:txBody>
      </p:sp>
      <p:pic>
        <p:nvPicPr>
          <p:cNvPr id="4" name="Picture 3">
            <a:extLst>
              <a:ext uri="{FF2B5EF4-FFF2-40B4-BE49-F238E27FC236}">
                <a16:creationId xmlns:a16="http://schemas.microsoft.com/office/drawing/2014/main" id="{A18DE7BB-FC7E-ECEC-6217-D38398DE7243}"/>
              </a:ext>
            </a:extLst>
          </p:cNvPr>
          <p:cNvPicPr>
            <a:picLocks noChangeAspect="1"/>
          </p:cNvPicPr>
          <p:nvPr/>
        </p:nvPicPr>
        <p:blipFill>
          <a:blip r:embed="rId6"/>
          <a:stretch>
            <a:fillRect/>
          </a:stretch>
        </p:blipFill>
        <p:spPr>
          <a:xfrm>
            <a:off x="638000" y="577164"/>
            <a:ext cx="7394955" cy="802709"/>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sp>
        <p:nvSpPr>
          <p:cNvPr id="143" name="Google Shape;143;p3"/>
          <p:cNvSpPr txBox="1">
            <a:spLocks noGrp="1"/>
          </p:cNvSpPr>
          <p:nvPr>
            <p:ph type="title"/>
          </p:nvPr>
        </p:nvSpPr>
        <p:spPr>
          <a:xfrm>
            <a:off x="814986" y="710443"/>
            <a:ext cx="4030692" cy="1080965"/>
          </a:xfrm>
          <a:prstGeom prst="rect">
            <a:avLst/>
          </a:prstGeom>
          <a:noFill/>
          <a:ln>
            <a:noFill/>
          </a:ln>
        </p:spPr>
        <p:txBody>
          <a:bodyPr spcFirstLastPara="1" wrap="square" lIns="91425" tIns="45700" rIns="91425" bIns="45700" anchor="ctr" anchorCtr="0">
            <a:normAutofit fontScale="90000"/>
          </a:bodyPr>
          <a:lstStyle/>
          <a:p>
            <a:pPr marL="0" lvl="0" indent="0" algn="l" rtl="0">
              <a:lnSpc>
                <a:spcPct val="90000"/>
              </a:lnSpc>
              <a:spcBef>
                <a:spcPts val="0"/>
              </a:spcBef>
              <a:spcAft>
                <a:spcPts val="0"/>
              </a:spcAft>
              <a:buSzPct val="83333"/>
              <a:buNone/>
            </a:pPr>
            <a:r>
              <a:rPr lang="en-GB" dirty="0"/>
              <a:t>Why Learning with Parents?</a:t>
            </a:r>
            <a:endParaRPr dirty="0"/>
          </a:p>
        </p:txBody>
      </p:sp>
      <p:sp>
        <p:nvSpPr>
          <p:cNvPr id="144" name="Google Shape;144;p3"/>
          <p:cNvSpPr txBox="1">
            <a:spLocks noGrp="1"/>
          </p:cNvSpPr>
          <p:nvPr>
            <p:ph type="body" idx="1"/>
          </p:nvPr>
        </p:nvSpPr>
        <p:spPr>
          <a:xfrm>
            <a:off x="814388" y="1914525"/>
            <a:ext cx="7596187" cy="2873375"/>
          </a:xfrm>
          <a:prstGeom prst="rect">
            <a:avLst/>
          </a:prstGeom>
          <a:noFill/>
          <a:ln>
            <a:noFill/>
          </a:ln>
        </p:spPr>
        <p:txBody>
          <a:bodyPr spcFirstLastPara="1" wrap="square" lIns="91425" tIns="45700" rIns="91425" bIns="45700" anchor="t" anchorCtr="0">
            <a:noAutofit/>
          </a:bodyPr>
          <a:lstStyle/>
          <a:p>
            <a:pPr marL="342900" lvl="0" indent="-342900" algn="l" rtl="0">
              <a:lnSpc>
                <a:spcPct val="100000"/>
              </a:lnSpc>
              <a:spcBef>
                <a:spcPts val="0"/>
              </a:spcBef>
              <a:spcAft>
                <a:spcPts val="0"/>
              </a:spcAft>
              <a:buSzPts val="2400"/>
              <a:buFont typeface="Noto Sans Symbols"/>
              <a:buChar char="✔"/>
            </a:pPr>
            <a:r>
              <a:rPr lang="en-GB" dirty="0"/>
              <a:t>No password or login to remember</a:t>
            </a:r>
            <a:endParaRPr dirty="0"/>
          </a:p>
          <a:p>
            <a:pPr marL="342900" lvl="0" indent="-190500" algn="l" rtl="0">
              <a:lnSpc>
                <a:spcPct val="100000"/>
              </a:lnSpc>
              <a:spcBef>
                <a:spcPts val="0"/>
              </a:spcBef>
              <a:spcAft>
                <a:spcPts val="0"/>
              </a:spcAft>
              <a:buSzPts val="2400"/>
              <a:buFont typeface="Noto Sans Symbols"/>
              <a:buNone/>
            </a:pPr>
            <a:endParaRPr dirty="0"/>
          </a:p>
          <a:p>
            <a:pPr marL="342900" lvl="0" indent="-342900" algn="l" rtl="0">
              <a:lnSpc>
                <a:spcPct val="100000"/>
              </a:lnSpc>
              <a:spcBef>
                <a:spcPts val="0"/>
              </a:spcBef>
              <a:spcAft>
                <a:spcPts val="0"/>
              </a:spcAft>
              <a:buSzPts val="2400"/>
              <a:buFont typeface="Noto Sans Symbols"/>
              <a:buChar char="✔"/>
            </a:pPr>
            <a:r>
              <a:rPr lang="en-GB" dirty="0"/>
              <a:t>Accessible – record reading anytime, anywhere by using your phone</a:t>
            </a:r>
            <a:endParaRPr dirty="0"/>
          </a:p>
          <a:p>
            <a:pPr marL="342900" lvl="0" indent="-190500" algn="l" rtl="0">
              <a:lnSpc>
                <a:spcPct val="100000"/>
              </a:lnSpc>
              <a:spcBef>
                <a:spcPts val="0"/>
              </a:spcBef>
              <a:spcAft>
                <a:spcPts val="0"/>
              </a:spcAft>
              <a:buSzPts val="2400"/>
              <a:buFont typeface="Noto Sans Symbols"/>
              <a:buNone/>
            </a:pPr>
            <a:endParaRPr dirty="0"/>
          </a:p>
          <a:p>
            <a:pPr marL="342900" lvl="0" indent="-342900" algn="l" rtl="0">
              <a:lnSpc>
                <a:spcPct val="100000"/>
              </a:lnSpc>
              <a:spcBef>
                <a:spcPts val="0"/>
              </a:spcBef>
              <a:spcAft>
                <a:spcPts val="0"/>
              </a:spcAft>
              <a:buSzPts val="2400"/>
              <a:buFont typeface="Noto Sans Symbols"/>
              <a:buChar char="✔"/>
            </a:pPr>
            <a:r>
              <a:rPr lang="en-GB" dirty="0"/>
              <a:t>Interactive and fun! Record audio clips, take photos, leave messages</a:t>
            </a:r>
            <a:endParaRPr dirty="0"/>
          </a:p>
          <a:p>
            <a:pPr marL="342900" lvl="0" indent="-190500" algn="l" rtl="0">
              <a:lnSpc>
                <a:spcPct val="100000"/>
              </a:lnSpc>
              <a:spcBef>
                <a:spcPts val="0"/>
              </a:spcBef>
              <a:spcAft>
                <a:spcPts val="0"/>
              </a:spcAft>
              <a:buSzPts val="2400"/>
              <a:buFont typeface="Noto Sans Symbols"/>
              <a:buNone/>
            </a:pPr>
            <a:endParaRPr dirty="0"/>
          </a:p>
        </p:txBody>
      </p:sp>
      <p:pic>
        <p:nvPicPr>
          <p:cNvPr id="145" name="Google Shape;145;p3" descr="A child holding a book&#10;&#10;Description automatically generated"/>
          <p:cNvPicPr preferRelativeResize="0"/>
          <p:nvPr/>
        </p:nvPicPr>
        <p:blipFill rotWithShape="1">
          <a:blip r:embed="rId3">
            <a:alphaModFix/>
          </a:blip>
          <a:srcRect/>
          <a:stretch/>
        </p:blipFill>
        <p:spPr>
          <a:xfrm>
            <a:off x="9902424" y="385946"/>
            <a:ext cx="1926274" cy="2274133"/>
          </a:xfrm>
          <a:prstGeom prst="rect">
            <a:avLst/>
          </a:prstGeom>
          <a:noFill/>
          <a:ln>
            <a:noFill/>
          </a:ln>
        </p:spPr>
      </p:pic>
      <p:pic>
        <p:nvPicPr>
          <p:cNvPr id="146" name="Google Shape;146;p3"/>
          <p:cNvPicPr preferRelativeResize="0"/>
          <p:nvPr/>
        </p:nvPicPr>
        <p:blipFill rotWithShape="1">
          <a:blip r:embed="rId4">
            <a:alphaModFix/>
          </a:blip>
          <a:srcRect r="3259"/>
          <a:stretch/>
        </p:blipFill>
        <p:spPr>
          <a:xfrm rot="-617964">
            <a:off x="8259080" y="1210659"/>
            <a:ext cx="1209175" cy="2509757"/>
          </a:xfrm>
          <a:prstGeom prst="rect">
            <a:avLst/>
          </a:prstGeom>
          <a:noFill/>
          <a:ln>
            <a:noFill/>
          </a:ln>
        </p:spPr>
      </p:pic>
      <p:sp>
        <p:nvSpPr>
          <p:cNvPr id="147" name="Google Shape;147;p3"/>
          <p:cNvSpPr/>
          <p:nvPr/>
        </p:nvSpPr>
        <p:spPr>
          <a:xfrm>
            <a:off x="3345661" y="5112044"/>
            <a:ext cx="1796164" cy="949620"/>
          </a:xfrm>
          <a:prstGeom prst="wedgeRoundRectCallout">
            <a:avLst>
              <a:gd name="adj1" fmla="val 69528"/>
              <a:gd name="adj2" fmla="val 33688"/>
              <a:gd name="adj3" fmla="val 16667"/>
            </a:avLst>
          </a:prstGeom>
          <a:solidFill>
            <a:schemeClr val="accent1"/>
          </a:solidFill>
          <a:ln w="25400" cap="flat" cmpd="sng">
            <a:solidFill>
              <a:srgbClr val="001419"/>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dirty="0">
                <a:solidFill>
                  <a:srgbClr val="FCFCFD"/>
                </a:solidFill>
                <a:latin typeface="Verdana"/>
                <a:ea typeface="Verdana"/>
                <a:cs typeface="Verdana"/>
                <a:sym typeface="Verdana"/>
              </a:rPr>
              <a:t>“It’s always at hand, even on the go”</a:t>
            </a:r>
            <a:endParaRPr sz="1400" b="0" i="0" u="none" strike="noStrike" cap="none" dirty="0">
              <a:solidFill>
                <a:srgbClr val="000000"/>
              </a:solidFill>
              <a:latin typeface="Arial"/>
              <a:ea typeface="Arial"/>
              <a:cs typeface="Arial"/>
              <a:sym typeface="Arial"/>
            </a:endParaRPr>
          </a:p>
        </p:txBody>
      </p:sp>
      <p:sp>
        <p:nvSpPr>
          <p:cNvPr id="148" name="Google Shape;148;p3"/>
          <p:cNvSpPr/>
          <p:nvPr/>
        </p:nvSpPr>
        <p:spPr>
          <a:xfrm>
            <a:off x="5760942" y="4495853"/>
            <a:ext cx="2008500" cy="1272300"/>
          </a:xfrm>
          <a:prstGeom prst="wedgeRoundRectCallout">
            <a:avLst>
              <a:gd name="adj1" fmla="val 5207"/>
              <a:gd name="adj2" fmla="val 74971"/>
              <a:gd name="adj3" fmla="val 16667"/>
            </a:avLst>
          </a:prstGeom>
          <a:solidFill>
            <a:schemeClr val="accent1"/>
          </a:solidFill>
          <a:ln w="25400" cap="flat" cmpd="sng">
            <a:solidFill>
              <a:srgbClr val="001419"/>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dirty="0">
                <a:solidFill>
                  <a:srgbClr val="FCFCFD"/>
                </a:solidFill>
                <a:latin typeface="Verdana"/>
                <a:ea typeface="Verdana"/>
                <a:cs typeface="Verdana"/>
                <a:sym typeface="Verdana"/>
              </a:rPr>
              <a:t>“You can track progress and receive feedback from teachers”</a:t>
            </a:r>
            <a:endParaRPr sz="1400" b="0" i="0" u="none" strike="noStrike" cap="none" dirty="0">
              <a:solidFill>
                <a:srgbClr val="000000"/>
              </a:solidFill>
              <a:latin typeface="Arial"/>
              <a:ea typeface="Arial"/>
              <a:cs typeface="Arial"/>
              <a:sym typeface="Arial"/>
            </a:endParaRPr>
          </a:p>
        </p:txBody>
      </p:sp>
      <p:sp>
        <p:nvSpPr>
          <p:cNvPr id="149" name="Google Shape;149;p3"/>
          <p:cNvSpPr/>
          <p:nvPr/>
        </p:nvSpPr>
        <p:spPr>
          <a:xfrm>
            <a:off x="8037493" y="4361038"/>
            <a:ext cx="2201250" cy="1541931"/>
          </a:xfrm>
          <a:prstGeom prst="wedgeRoundRectCallout">
            <a:avLst>
              <a:gd name="adj1" fmla="val -26577"/>
              <a:gd name="adj2" fmla="val 73257"/>
              <a:gd name="adj3" fmla="val 16667"/>
            </a:avLst>
          </a:prstGeom>
          <a:solidFill>
            <a:schemeClr val="accent1"/>
          </a:solidFill>
          <a:ln w="25400" cap="flat" cmpd="sng">
            <a:solidFill>
              <a:srgbClr val="001419"/>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dirty="0">
                <a:solidFill>
                  <a:srgbClr val="FCFCFD"/>
                </a:solidFill>
                <a:latin typeface="Verdana"/>
                <a:ea typeface="Verdana"/>
                <a:cs typeface="Verdana"/>
                <a:sym typeface="Verdana"/>
              </a:rPr>
              <a:t>“I can listen and learn how my child reads fluently through the days and if they have improved.”</a:t>
            </a:r>
            <a:endParaRPr sz="1400" b="0" i="0" u="none" strike="noStrike" cap="none" dirty="0">
              <a:solidFill>
                <a:srgbClr val="000000"/>
              </a:solidFill>
              <a:latin typeface="Arial"/>
              <a:ea typeface="Arial"/>
              <a:cs typeface="Arial"/>
              <a:sym typeface="Arial"/>
            </a:endParaRPr>
          </a:p>
        </p:txBody>
      </p:sp>
      <p:sp>
        <p:nvSpPr>
          <p:cNvPr id="150" name="Google Shape;150;p3"/>
          <p:cNvSpPr txBox="1"/>
          <p:nvPr/>
        </p:nvSpPr>
        <p:spPr>
          <a:xfrm>
            <a:off x="4845678" y="6220359"/>
            <a:ext cx="3669000" cy="2685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400"/>
              <a:buFont typeface="Arial"/>
              <a:buNone/>
            </a:pPr>
            <a:r>
              <a:rPr lang="en-GB" sz="1400" b="0" i="0" u="none" strike="noStrike" cap="none" dirty="0">
                <a:solidFill>
                  <a:srgbClr val="00303C"/>
                </a:solidFill>
                <a:latin typeface="Verdana"/>
                <a:ea typeface="Verdana"/>
                <a:cs typeface="Verdana"/>
                <a:sym typeface="Verdana"/>
              </a:rPr>
              <a:t>Feedback </a:t>
            </a:r>
            <a:r>
              <a:rPr lang="en-GB" sz="1400" b="0" i="0" u="none" strike="noStrike" cap="none" dirty="0">
                <a:solidFill>
                  <a:srgbClr val="00303C"/>
                </a:solidFill>
                <a:latin typeface="Verdana"/>
                <a:ea typeface="Verdana"/>
                <a:cs typeface="Verdana"/>
                <a:sym typeface="Verdana"/>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0"/>
                  </a:ext>
                </a:extLst>
              </a:rPr>
              <a:t>from parent surve</a:t>
            </a:r>
            <a:r>
              <a:rPr lang="en-GB" sz="1400" b="0" i="0" u="none" strike="noStrike" cap="none" dirty="0">
                <a:solidFill>
                  <a:srgbClr val="00303C"/>
                </a:solidFill>
                <a:highlight>
                  <a:schemeClr val="lt1"/>
                </a:highlight>
                <a:latin typeface="Verdana"/>
                <a:ea typeface="Verdana"/>
                <a:cs typeface="Verdana"/>
                <a:sym typeface="Verdana"/>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1"/>
                  </a:ext>
                </a:extLst>
              </a:rPr>
              <a:t>y 202</a:t>
            </a:r>
            <a:r>
              <a:rPr lang="en-GB" sz="1400" b="0" i="0" u="none" strike="noStrike" cap="none" dirty="0">
                <a:solidFill>
                  <a:srgbClr val="00303C"/>
                </a:solidFill>
                <a:highlight>
                  <a:schemeClr val="lt1"/>
                </a:highlight>
                <a:latin typeface="Verdana"/>
                <a:ea typeface="Verdana"/>
                <a:cs typeface="Verdana"/>
                <a:sym typeface="Verdana"/>
              </a:rPr>
              <a:t>5</a:t>
            </a:r>
            <a:endParaRPr sz="1400" b="0" i="0" u="none" strike="noStrike" cap="none" dirty="0">
              <a:solidFill>
                <a:srgbClr val="000000"/>
              </a:solidFill>
              <a:highlight>
                <a:schemeClr val="lt1"/>
              </a:highlight>
              <a:latin typeface="Arial"/>
              <a:ea typeface="Arial"/>
              <a:cs typeface="Arial"/>
              <a:sym typeface="Arial"/>
            </a:endParaRPr>
          </a:p>
        </p:txBody>
      </p:sp>
      <p:pic>
        <p:nvPicPr>
          <p:cNvPr id="151" name="Google Shape;151;p3" descr="A close-up of a word&#10;&#10;Description automatically generated"/>
          <p:cNvPicPr preferRelativeResize="0"/>
          <p:nvPr/>
        </p:nvPicPr>
        <p:blipFill rotWithShape="1">
          <a:blip r:embed="rId5">
            <a:alphaModFix/>
          </a:blip>
          <a:srcRect/>
          <a:stretch/>
        </p:blipFill>
        <p:spPr>
          <a:xfrm>
            <a:off x="671491" y="449640"/>
            <a:ext cx="6966033" cy="1272167"/>
          </a:xfrm>
          <a:prstGeom prst="rect">
            <a:avLst/>
          </a:prstGeom>
          <a:noFill/>
          <a:ln>
            <a:noFill/>
          </a:ln>
        </p:spPr>
      </p:pic>
      <p:sp>
        <p:nvSpPr>
          <p:cNvPr id="152" name="Google Shape;152;p3"/>
          <p:cNvSpPr txBox="1"/>
          <p:nvPr/>
        </p:nvSpPr>
        <p:spPr>
          <a:xfrm>
            <a:off x="162711" y="153830"/>
            <a:ext cx="3860944" cy="381000"/>
          </a:xfrm>
          <a:prstGeom prst="rect">
            <a:avLst/>
          </a:prstGeom>
          <a:solidFill>
            <a:schemeClr val="accent2"/>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400"/>
              <a:buFont typeface="Arial"/>
              <a:buNone/>
            </a:pPr>
            <a:r>
              <a:rPr lang="en-GB" sz="1400" b="1" i="0" u="none" strike="noStrike" cap="none" dirty="0">
                <a:solidFill>
                  <a:srgbClr val="000000"/>
                </a:solidFill>
                <a:latin typeface="Arial"/>
                <a:ea typeface="Arial"/>
                <a:cs typeface="Arial"/>
                <a:sym typeface="Arial"/>
                <a:hlinkClick r:id="rId6"/>
              </a:rPr>
              <a:t>Click here to watch our parent demo video!</a:t>
            </a:r>
            <a:endParaRPr sz="1400" b="1" i="0" u="none" strike="noStrike" cap="none" dirty="0">
              <a:solidFill>
                <a:srgbClr val="000000"/>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7"/>
        <p:cNvGrpSpPr/>
        <p:nvPr/>
      </p:nvGrpSpPr>
      <p:grpSpPr>
        <a:xfrm>
          <a:off x="0" y="0"/>
          <a:ext cx="0" cy="0"/>
          <a:chOff x="0" y="0"/>
          <a:chExt cx="0" cy="0"/>
        </a:xfrm>
      </p:grpSpPr>
      <p:sp>
        <p:nvSpPr>
          <p:cNvPr id="158" name="Google Shape;158;g2b409199f73_0_116"/>
          <p:cNvSpPr txBox="1">
            <a:spLocks noGrp="1"/>
          </p:cNvSpPr>
          <p:nvPr>
            <p:ph type="title"/>
          </p:nvPr>
        </p:nvSpPr>
        <p:spPr>
          <a:xfrm>
            <a:off x="814986" y="710443"/>
            <a:ext cx="4030692" cy="1080965"/>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SzPts val="3300"/>
              <a:buNone/>
            </a:pPr>
            <a:r>
              <a:rPr lang="en-GB" dirty="0"/>
              <a:t>Step 1</a:t>
            </a:r>
            <a:endParaRPr dirty="0"/>
          </a:p>
        </p:txBody>
      </p:sp>
      <p:sp>
        <p:nvSpPr>
          <p:cNvPr id="159" name="Google Shape;159;g2b409199f73_0_116"/>
          <p:cNvSpPr txBox="1">
            <a:spLocks noGrp="1"/>
          </p:cNvSpPr>
          <p:nvPr>
            <p:ph type="body" idx="1"/>
          </p:nvPr>
        </p:nvSpPr>
        <p:spPr>
          <a:xfrm>
            <a:off x="200300" y="1762375"/>
            <a:ext cx="5497200" cy="3970200"/>
          </a:xfrm>
          <a:prstGeom prst="rect">
            <a:avLst/>
          </a:prstGeom>
          <a:noFill/>
          <a:ln>
            <a:noFill/>
          </a:ln>
        </p:spPr>
        <p:txBody>
          <a:bodyPr spcFirstLastPara="1" wrap="square" lIns="91425" tIns="45700" rIns="91425" bIns="45700" anchor="t" anchorCtr="0">
            <a:noAutofit/>
          </a:bodyPr>
          <a:lstStyle/>
          <a:p>
            <a:pPr marL="457200" lvl="0" indent="-361950" algn="l" rtl="0">
              <a:lnSpc>
                <a:spcPct val="100000"/>
              </a:lnSpc>
              <a:spcBef>
                <a:spcPts val="0"/>
              </a:spcBef>
              <a:spcAft>
                <a:spcPts val="0"/>
              </a:spcAft>
              <a:buSzPts val="2100"/>
              <a:buChar char="•"/>
            </a:pPr>
            <a:r>
              <a:rPr lang="en-GB" sz="2100" dirty="0"/>
              <a:t>You will receive an email from us </a:t>
            </a:r>
            <a:r>
              <a:rPr lang="en-GB" sz="2100" dirty="0">
                <a:highlight>
                  <a:srgbClr val="F9EC31"/>
                </a:highlight>
              </a:rPr>
              <a:t>Monday 22</a:t>
            </a:r>
            <a:r>
              <a:rPr lang="en-GB" sz="2100" baseline="30000" dirty="0">
                <a:highlight>
                  <a:srgbClr val="F9EC31"/>
                </a:highlight>
              </a:rPr>
              <a:t>nd</a:t>
            </a:r>
            <a:r>
              <a:rPr lang="en-GB" sz="2100" dirty="0">
                <a:highlight>
                  <a:srgbClr val="F9EC31"/>
                </a:highlight>
              </a:rPr>
              <a:t> September 2025.</a:t>
            </a:r>
            <a:endParaRPr sz="2100" dirty="0">
              <a:highlight>
                <a:srgbClr val="F9EC31"/>
              </a:highlight>
            </a:endParaRPr>
          </a:p>
          <a:p>
            <a:pPr marL="0" lvl="0" indent="0" algn="l" rtl="0">
              <a:lnSpc>
                <a:spcPct val="100000"/>
              </a:lnSpc>
              <a:spcBef>
                <a:spcPts val="0"/>
              </a:spcBef>
              <a:spcAft>
                <a:spcPts val="0"/>
              </a:spcAft>
              <a:buSzPts val="2400"/>
              <a:buNone/>
            </a:pPr>
            <a:endParaRPr sz="2100" dirty="0"/>
          </a:p>
          <a:p>
            <a:pPr marL="457200" lvl="0" indent="-361950" algn="l" rtl="0">
              <a:lnSpc>
                <a:spcPct val="100000"/>
              </a:lnSpc>
              <a:spcBef>
                <a:spcPts val="0"/>
              </a:spcBef>
              <a:spcAft>
                <a:spcPts val="0"/>
              </a:spcAft>
              <a:buSzPts val="2100"/>
              <a:buChar char="•"/>
            </a:pPr>
            <a:r>
              <a:rPr lang="en-GB" sz="2100" dirty="0"/>
              <a:t>The email will be called ‘</a:t>
            </a:r>
            <a:r>
              <a:rPr lang="en-GB" sz="2100" b="1" dirty="0"/>
              <a:t>Let’s read together!</a:t>
            </a:r>
            <a:r>
              <a:rPr lang="en-GB" sz="2100" dirty="0"/>
              <a:t>’ and sent from </a:t>
            </a:r>
            <a:r>
              <a:rPr lang="en-GB" sz="2100" b="1" dirty="0">
                <a:solidFill>
                  <a:schemeClr val="bg2"/>
                </a:solidFill>
                <a:uFill>
                  <a:noFill/>
                </a:uFill>
                <a:hlinkClick r:id="rId3">
                  <a:extLst>
                    <a:ext uri="{A12FA001-AC4F-418D-AE19-62706E023703}">
                      <ahyp:hlinkClr xmlns:ahyp="http://schemas.microsoft.com/office/drawing/2018/hyperlinkcolor" val="tx"/>
                    </a:ext>
                  </a:extLst>
                </a:hlinkClick>
              </a:rPr>
              <a:t>hello@learningwithparents.co</a:t>
            </a:r>
            <a:r>
              <a:rPr lang="en-GB" sz="2100" b="1" dirty="0">
                <a:solidFill>
                  <a:schemeClr val="bg2"/>
                </a:solidFill>
              </a:rPr>
              <a:t>m</a:t>
            </a:r>
            <a:r>
              <a:rPr lang="en-GB" sz="2100" dirty="0">
                <a:solidFill>
                  <a:schemeClr val="bg2"/>
                </a:solidFill>
              </a:rPr>
              <a:t> </a:t>
            </a:r>
            <a:r>
              <a:rPr lang="en-GB" sz="2100" dirty="0"/>
              <a:t>Check your junk box and add the email address to your contacts</a:t>
            </a:r>
            <a:endParaRPr sz="2100" dirty="0"/>
          </a:p>
          <a:p>
            <a:pPr marL="342900" lvl="0" indent="-190500" algn="l" rtl="0">
              <a:lnSpc>
                <a:spcPct val="100000"/>
              </a:lnSpc>
              <a:spcBef>
                <a:spcPts val="0"/>
              </a:spcBef>
              <a:spcAft>
                <a:spcPts val="0"/>
              </a:spcAft>
              <a:buSzPts val="2400"/>
              <a:buFont typeface="Arial"/>
              <a:buNone/>
            </a:pPr>
            <a:endParaRPr sz="2100" dirty="0"/>
          </a:p>
          <a:p>
            <a:pPr marL="457200" lvl="0" indent="-361950" algn="l" rtl="0">
              <a:lnSpc>
                <a:spcPct val="100000"/>
              </a:lnSpc>
              <a:spcBef>
                <a:spcPts val="0"/>
              </a:spcBef>
              <a:spcAft>
                <a:spcPts val="0"/>
              </a:spcAft>
              <a:buSzPts val="2100"/>
              <a:buChar char="•"/>
            </a:pPr>
            <a:r>
              <a:rPr lang="en-GB" sz="2100" dirty="0"/>
              <a:t>Click on the link to go straight to your child’s reading log</a:t>
            </a:r>
            <a:endParaRPr sz="2100" dirty="0"/>
          </a:p>
        </p:txBody>
      </p:sp>
      <p:pic>
        <p:nvPicPr>
          <p:cNvPr id="160" name="Google Shape;160;g2b409199f73_0_116" descr="A close-up of a step&#10;&#10;Description automatically generated"/>
          <p:cNvPicPr preferRelativeResize="0"/>
          <p:nvPr/>
        </p:nvPicPr>
        <p:blipFill rotWithShape="1">
          <a:blip r:embed="rId4">
            <a:alphaModFix/>
          </a:blip>
          <a:srcRect/>
          <a:stretch/>
        </p:blipFill>
        <p:spPr>
          <a:xfrm>
            <a:off x="485403" y="493824"/>
            <a:ext cx="2627002" cy="1174282"/>
          </a:xfrm>
          <a:prstGeom prst="rect">
            <a:avLst/>
          </a:prstGeom>
          <a:noFill/>
          <a:ln>
            <a:noFill/>
          </a:ln>
        </p:spPr>
      </p:pic>
      <p:pic>
        <p:nvPicPr>
          <p:cNvPr id="161" name="Google Shape;161;g2b409199f73_0_116"/>
          <p:cNvPicPr preferRelativeResize="0"/>
          <p:nvPr/>
        </p:nvPicPr>
        <p:blipFill rotWithShape="1">
          <a:blip r:embed="rId5">
            <a:alphaModFix/>
          </a:blip>
          <a:srcRect/>
          <a:stretch/>
        </p:blipFill>
        <p:spPr>
          <a:xfrm>
            <a:off x="6139526" y="230150"/>
            <a:ext cx="5791198" cy="4622402"/>
          </a:xfrm>
          <a:prstGeom prst="rect">
            <a:avLst/>
          </a:prstGeom>
          <a:noFill/>
          <a:ln w="9525" cap="flat" cmpd="sng">
            <a:solidFill>
              <a:schemeClr val="dk2"/>
            </a:solidFill>
            <a:prstDash val="solid"/>
            <a:round/>
            <a:headEnd type="none" w="sm" len="sm"/>
            <a:tailEnd type="none" w="sm" len="sm"/>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sp>
        <p:nvSpPr>
          <p:cNvPr id="167" name="Google Shape;167;g2b409199f73_0_124"/>
          <p:cNvSpPr txBox="1">
            <a:spLocks noGrp="1"/>
          </p:cNvSpPr>
          <p:nvPr>
            <p:ph type="title"/>
          </p:nvPr>
        </p:nvSpPr>
        <p:spPr>
          <a:xfrm>
            <a:off x="814986" y="710443"/>
            <a:ext cx="4030692" cy="1080965"/>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SzPts val="3300"/>
              <a:buNone/>
            </a:pPr>
            <a:r>
              <a:rPr lang="en-GB" dirty="0"/>
              <a:t>Step 2</a:t>
            </a:r>
            <a:endParaRPr dirty="0"/>
          </a:p>
        </p:txBody>
      </p:sp>
      <p:sp>
        <p:nvSpPr>
          <p:cNvPr id="168" name="Google Shape;168;g2b409199f73_0_124"/>
          <p:cNvSpPr txBox="1">
            <a:spLocks noGrp="1"/>
          </p:cNvSpPr>
          <p:nvPr>
            <p:ph type="body" idx="1"/>
          </p:nvPr>
        </p:nvSpPr>
        <p:spPr>
          <a:xfrm>
            <a:off x="814388" y="1914525"/>
            <a:ext cx="4703543" cy="2873375"/>
          </a:xfrm>
          <a:prstGeom prst="rect">
            <a:avLst/>
          </a:prstGeom>
          <a:noFill/>
          <a:ln>
            <a:noFill/>
          </a:ln>
        </p:spPr>
        <p:txBody>
          <a:bodyPr spcFirstLastPara="1" wrap="square" lIns="91425" tIns="45700" rIns="91425" bIns="45700" anchor="t" anchorCtr="0">
            <a:noAutofit/>
          </a:bodyPr>
          <a:lstStyle/>
          <a:p>
            <a:pPr marL="342900" lvl="0" indent="-342900" algn="l" rtl="0">
              <a:lnSpc>
                <a:spcPct val="100000"/>
              </a:lnSpc>
              <a:spcBef>
                <a:spcPts val="0"/>
              </a:spcBef>
              <a:spcAft>
                <a:spcPts val="0"/>
              </a:spcAft>
              <a:buSzPts val="2400"/>
              <a:buFont typeface="Arial"/>
              <a:buChar char="•"/>
            </a:pPr>
            <a:r>
              <a:rPr lang="en-GB" dirty="0"/>
              <a:t>Click on the day you would like to log reading for</a:t>
            </a:r>
            <a:endParaRPr dirty="0"/>
          </a:p>
          <a:p>
            <a:pPr marL="0" lvl="0" indent="0" algn="l" rtl="0">
              <a:lnSpc>
                <a:spcPct val="100000"/>
              </a:lnSpc>
              <a:spcBef>
                <a:spcPts val="0"/>
              </a:spcBef>
              <a:spcAft>
                <a:spcPts val="0"/>
              </a:spcAft>
              <a:buSzPts val="2400"/>
              <a:buNone/>
            </a:pPr>
            <a:endParaRPr dirty="0"/>
          </a:p>
          <a:p>
            <a:pPr marL="342900" lvl="0" indent="-342900" algn="l" rtl="0">
              <a:lnSpc>
                <a:spcPct val="100000"/>
              </a:lnSpc>
              <a:spcBef>
                <a:spcPts val="0"/>
              </a:spcBef>
              <a:spcAft>
                <a:spcPts val="0"/>
              </a:spcAft>
              <a:buSzPts val="2400"/>
              <a:buFont typeface="Arial"/>
              <a:buChar char="•"/>
            </a:pPr>
            <a:r>
              <a:rPr lang="en-GB" dirty="0"/>
              <a:t>Complete the information about the book</a:t>
            </a:r>
            <a:endParaRPr dirty="0"/>
          </a:p>
          <a:p>
            <a:pPr marL="342900" lvl="0" indent="-190500" algn="l" rtl="0">
              <a:lnSpc>
                <a:spcPct val="100000"/>
              </a:lnSpc>
              <a:spcBef>
                <a:spcPts val="0"/>
              </a:spcBef>
              <a:spcAft>
                <a:spcPts val="0"/>
              </a:spcAft>
              <a:buSzPts val="2400"/>
              <a:buFont typeface="Arial"/>
              <a:buNone/>
            </a:pPr>
            <a:endParaRPr dirty="0"/>
          </a:p>
          <a:p>
            <a:pPr marL="342900" lvl="0" indent="-342900" algn="l" rtl="0">
              <a:lnSpc>
                <a:spcPct val="100000"/>
              </a:lnSpc>
              <a:spcBef>
                <a:spcPts val="0"/>
              </a:spcBef>
              <a:spcAft>
                <a:spcPts val="0"/>
              </a:spcAft>
              <a:buSzPts val="2400"/>
              <a:buFont typeface="Arial"/>
              <a:buChar char="•"/>
            </a:pPr>
            <a:r>
              <a:rPr lang="en-GB" dirty="0"/>
              <a:t>You must add the name of the book, but the rest is optional</a:t>
            </a:r>
            <a:endParaRPr dirty="0"/>
          </a:p>
        </p:txBody>
      </p:sp>
      <p:pic>
        <p:nvPicPr>
          <p:cNvPr id="169" name="Google Shape;169;g2b409199f73_0_124"/>
          <p:cNvPicPr preferRelativeResize="0"/>
          <p:nvPr/>
        </p:nvPicPr>
        <p:blipFill rotWithShape="1">
          <a:blip r:embed="rId3">
            <a:alphaModFix/>
          </a:blip>
          <a:srcRect/>
          <a:stretch/>
        </p:blipFill>
        <p:spPr>
          <a:xfrm>
            <a:off x="5806440" y="710443"/>
            <a:ext cx="6054873" cy="4261607"/>
          </a:xfrm>
          <a:prstGeom prst="rect">
            <a:avLst/>
          </a:prstGeom>
          <a:noFill/>
          <a:ln w="9525" cap="flat" cmpd="sng">
            <a:solidFill>
              <a:schemeClr val="dk2"/>
            </a:solidFill>
            <a:prstDash val="solid"/>
            <a:round/>
            <a:headEnd type="none" w="sm" len="sm"/>
            <a:tailEnd type="none" w="sm" len="sm"/>
          </a:ln>
        </p:spPr>
      </p:pic>
      <p:pic>
        <p:nvPicPr>
          <p:cNvPr id="170" name="Google Shape;170;g2b409199f73_0_124" descr="A close-up of a calendar&#10;&#10;Description automatically generated"/>
          <p:cNvPicPr preferRelativeResize="0"/>
          <p:nvPr/>
        </p:nvPicPr>
        <p:blipFill rotWithShape="1">
          <a:blip r:embed="rId4">
            <a:alphaModFix/>
          </a:blip>
          <a:srcRect/>
          <a:stretch/>
        </p:blipFill>
        <p:spPr>
          <a:xfrm>
            <a:off x="814387" y="637241"/>
            <a:ext cx="2526167" cy="108096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sp>
        <p:nvSpPr>
          <p:cNvPr id="176" name="Google Shape;176;g46e4f9775ace420c_24"/>
          <p:cNvSpPr txBox="1">
            <a:spLocks noGrp="1"/>
          </p:cNvSpPr>
          <p:nvPr>
            <p:ph type="title"/>
          </p:nvPr>
        </p:nvSpPr>
        <p:spPr>
          <a:xfrm>
            <a:off x="814986" y="710443"/>
            <a:ext cx="4030692" cy="1080965"/>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SzPts val="3300"/>
              <a:buNone/>
            </a:pPr>
            <a:r>
              <a:rPr lang="en-GB" dirty="0"/>
              <a:t>Step 3</a:t>
            </a:r>
            <a:endParaRPr dirty="0"/>
          </a:p>
        </p:txBody>
      </p:sp>
      <p:sp>
        <p:nvSpPr>
          <p:cNvPr id="177" name="Google Shape;177;g46e4f9775ace420c_24"/>
          <p:cNvSpPr txBox="1">
            <a:spLocks noGrp="1"/>
          </p:cNvSpPr>
          <p:nvPr>
            <p:ph type="body" idx="1"/>
          </p:nvPr>
        </p:nvSpPr>
        <p:spPr>
          <a:xfrm>
            <a:off x="814389" y="1914525"/>
            <a:ext cx="4912272" cy="2873375"/>
          </a:xfrm>
          <a:prstGeom prst="rect">
            <a:avLst/>
          </a:prstGeom>
          <a:noFill/>
          <a:ln>
            <a:noFill/>
          </a:ln>
        </p:spPr>
        <p:txBody>
          <a:bodyPr spcFirstLastPara="1" wrap="square" lIns="91425" tIns="45700" rIns="91425" bIns="45700" anchor="t" anchorCtr="0">
            <a:noAutofit/>
          </a:bodyPr>
          <a:lstStyle/>
          <a:p>
            <a:pPr marL="342900" lvl="0" indent="-342900" algn="l" rtl="0">
              <a:lnSpc>
                <a:spcPct val="100000"/>
              </a:lnSpc>
              <a:spcBef>
                <a:spcPts val="0"/>
              </a:spcBef>
              <a:spcAft>
                <a:spcPts val="0"/>
              </a:spcAft>
              <a:buSzPts val="2400"/>
              <a:buFont typeface="Arial"/>
              <a:buChar char="•"/>
            </a:pPr>
            <a:r>
              <a:rPr lang="en-GB" dirty="0"/>
              <a:t>Select how you would like to log the reading - </a:t>
            </a:r>
            <a:endParaRPr dirty="0"/>
          </a:p>
          <a:p>
            <a:pPr marL="342900" lvl="0" indent="-190500" algn="l" rtl="0">
              <a:lnSpc>
                <a:spcPct val="100000"/>
              </a:lnSpc>
              <a:spcBef>
                <a:spcPts val="0"/>
              </a:spcBef>
              <a:spcAft>
                <a:spcPts val="0"/>
              </a:spcAft>
              <a:buSzPts val="2400"/>
              <a:buFont typeface="Arial"/>
              <a:buNone/>
            </a:pPr>
            <a:endParaRPr dirty="0"/>
          </a:p>
          <a:p>
            <a:pPr marL="342900" lvl="0" indent="-342900" algn="l" rtl="0">
              <a:lnSpc>
                <a:spcPct val="100000"/>
              </a:lnSpc>
              <a:spcBef>
                <a:spcPts val="0"/>
              </a:spcBef>
              <a:spcAft>
                <a:spcPts val="0"/>
              </a:spcAft>
              <a:buClr>
                <a:schemeClr val="dk2"/>
              </a:buClr>
              <a:buSzPts val="2400"/>
              <a:buFont typeface="Noto Sans Symbols"/>
              <a:buChar char="✔"/>
            </a:pPr>
            <a:r>
              <a:rPr lang="en-GB" dirty="0">
                <a:solidFill>
                  <a:schemeClr val="dk2"/>
                </a:solidFill>
              </a:rPr>
              <a:t>leave a comment</a:t>
            </a:r>
            <a:endParaRPr dirty="0"/>
          </a:p>
          <a:p>
            <a:pPr marL="342900" lvl="0" indent="-342900" algn="l" rtl="0">
              <a:lnSpc>
                <a:spcPct val="100000"/>
              </a:lnSpc>
              <a:spcBef>
                <a:spcPts val="0"/>
              </a:spcBef>
              <a:spcAft>
                <a:spcPts val="0"/>
              </a:spcAft>
              <a:buClr>
                <a:schemeClr val="dk2"/>
              </a:buClr>
              <a:buSzPts val="2400"/>
              <a:buFont typeface="Noto Sans Symbols"/>
              <a:buChar char="✔"/>
            </a:pPr>
            <a:r>
              <a:rPr lang="en-GB" dirty="0">
                <a:solidFill>
                  <a:schemeClr val="dk2"/>
                </a:solidFill>
              </a:rPr>
              <a:t>upload a photo</a:t>
            </a:r>
            <a:endParaRPr dirty="0"/>
          </a:p>
          <a:p>
            <a:pPr marL="342900" lvl="0" indent="-342900" algn="l" rtl="0">
              <a:lnSpc>
                <a:spcPct val="100000"/>
              </a:lnSpc>
              <a:spcBef>
                <a:spcPts val="0"/>
              </a:spcBef>
              <a:spcAft>
                <a:spcPts val="0"/>
              </a:spcAft>
              <a:buClr>
                <a:schemeClr val="dk2"/>
              </a:buClr>
              <a:buSzPts val="2400"/>
              <a:buFont typeface="Noto Sans Symbols"/>
              <a:buChar char="✔"/>
            </a:pPr>
            <a:r>
              <a:rPr lang="en-GB" dirty="0">
                <a:solidFill>
                  <a:schemeClr val="dk2"/>
                </a:solidFill>
              </a:rPr>
              <a:t>record audio</a:t>
            </a:r>
            <a:endParaRPr dirty="0"/>
          </a:p>
          <a:p>
            <a:pPr marL="0" lvl="0" indent="0" algn="l" rtl="0">
              <a:lnSpc>
                <a:spcPct val="100000"/>
              </a:lnSpc>
              <a:spcBef>
                <a:spcPts val="0"/>
              </a:spcBef>
              <a:spcAft>
                <a:spcPts val="0"/>
              </a:spcAft>
              <a:buSzPts val="2400"/>
              <a:buNone/>
            </a:pPr>
            <a:endParaRPr dirty="0"/>
          </a:p>
          <a:p>
            <a:pPr marL="342900" lvl="0" indent="-342900" algn="l" rtl="0">
              <a:lnSpc>
                <a:spcPct val="100000"/>
              </a:lnSpc>
              <a:spcBef>
                <a:spcPts val="0"/>
              </a:spcBef>
              <a:spcAft>
                <a:spcPts val="0"/>
              </a:spcAft>
              <a:buSzPts val="2400"/>
              <a:buFont typeface="Arial"/>
              <a:buChar char="•"/>
            </a:pPr>
            <a:r>
              <a:rPr lang="en-GB" dirty="0"/>
              <a:t>Click ‘Add reading log’ to submit</a:t>
            </a:r>
            <a:endParaRPr dirty="0"/>
          </a:p>
        </p:txBody>
      </p:sp>
      <p:pic>
        <p:nvPicPr>
          <p:cNvPr id="178" name="Google Shape;178;g46e4f9775ace420c_24"/>
          <p:cNvPicPr preferRelativeResize="0"/>
          <p:nvPr/>
        </p:nvPicPr>
        <p:blipFill rotWithShape="1">
          <a:blip r:embed="rId3">
            <a:alphaModFix/>
          </a:blip>
          <a:srcRect/>
          <a:stretch/>
        </p:blipFill>
        <p:spPr>
          <a:xfrm>
            <a:off x="5726660" y="710443"/>
            <a:ext cx="6273077" cy="2873374"/>
          </a:xfrm>
          <a:prstGeom prst="rect">
            <a:avLst/>
          </a:prstGeom>
          <a:noFill/>
          <a:ln w="9525" cap="flat" cmpd="sng">
            <a:solidFill>
              <a:schemeClr val="dk2"/>
            </a:solidFill>
            <a:prstDash val="solid"/>
            <a:round/>
            <a:headEnd type="none" w="sm" len="sm"/>
            <a:tailEnd type="none" w="sm" len="sm"/>
          </a:ln>
        </p:spPr>
      </p:pic>
      <p:pic>
        <p:nvPicPr>
          <p:cNvPr id="179" name="Google Shape;179;g46e4f9775ace420c_24"/>
          <p:cNvPicPr preferRelativeResize="0"/>
          <p:nvPr/>
        </p:nvPicPr>
        <p:blipFill rotWithShape="1">
          <a:blip r:embed="rId4">
            <a:alphaModFix/>
          </a:blip>
          <a:srcRect t="8661"/>
          <a:stretch/>
        </p:blipFill>
        <p:spPr>
          <a:xfrm>
            <a:off x="7384639" y="3613848"/>
            <a:ext cx="3132306" cy="2879662"/>
          </a:xfrm>
          <a:prstGeom prst="rect">
            <a:avLst/>
          </a:prstGeom>
          <a:noFill/>
          <a:ln>
            <a:noFill/>
          </a:ln>
        </p:spPr>
      </p:pic>
      <p:sp>
        <p:nvSpPr>
          <p:cNvPr id="180" name="Google Shape;180;g46e4f9775ace420c_24"/>
          <p:cNvSpPr/>
          <p:nvPr/>
        </p:nvSpPr>
        <p:spPr>
          <a:xfrm rot="-2674335">
            <a:off x="6111491" y="3974861"/>
            <a:ext cx="2140523" cy="2290470"/>
          </a:xfrm>
          <a:custGeom>
            <a:avLst/>
            <a:gdLst/>
            <a:ahLst/>
            <a:cxnLst/>
            <a:rect l="l" t="t" r="r" b="b"/>
            <a:pathLst>
              <a:path w="1885137" h="1899554" extrusionOk="0">
                <a:moveTo>
                  <a:pt x="700644" y="1200"/>
                </a:moveTo>
                <a:cubicBezTo>
                  <a:pt x="1014409" y="-28954"/>
                  <a:pt x="1850572" y="516263"/>
                  <a:pt x="1883986" y="832473"/>
                </a:cubicBezTo>
                <a:cubicBezTo>
                  <a:pt x="1917400" y="1148683"/>
                  <a:pt x="1214893" y="1868304"/>
                  <a:pt x="901128" y="1898458"/>
                </a:cubicBezTo>
                <a:cubicBezTo>
                  <a:pt x="587363" y="1928612"/>
                  <a:pt x="29921" y="1329607"/>
                  <a:pt x="1397" y="1013397"/>
                </a:cubicBezTo>
                <a:cubicBezTo>
                  <a:pt x="-27127" y="697187"/>
                  <a:pt x="386879" y="31354"/>
                  <a:pt x="700644" y="1200"/>
                </a:cubicBezTo>
                <a:close/>
              </a:path>
            </a:pathLst>
          </a:custGeom>
          <a:blipFill rotWithShape="0">
            <a:blip r:embed="rId5">
              <a:alphaModFix/>
            </a:blip>
            <a:tile tx="-14" ty="8" sx="50000" sy="50000" flip="none" algn="ctr"/>
          </a:blipFill>
          <a:ln w="25400" cap="flat" cmpd="sng">
            <a:solidFill>
              <a:srgbClr val="001318"/>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134"/>
              <a:buFont typeface="Arial"/>
              <a:buNone/>
            </a:pPr>
            <a:endParaRPr sz="1134" b="0" i="0" u="none" strike="noStrike" cap="none" dirty="0">
              <a:solidFill>
                <a:srgbClr val="FCFCFD"/>
              </a:solidFill>
              <a:latin typeface="Verdana"/>
              <a:ea typeface="Verdana"/>
              <a:cs typeface="Verdana"/>
              <a:sym typeface="Verdana"/>
            </a:endParaRPr>
          </a:p>
        </p:txBody>
      </p:sp>
      <p:pic>
        <p:nvPicPr>
          <p:cNvPr id="181" name="Google Shape;181;g46e4f9775ace420c_24"/>
          <p:cNvPicPr preferRelativeResize="0"/>
          <p:nvPr/>
        </p:nvPicPr>
        <p:blipFill rotWithShape="1">
          <a:blip r:embed="rId6">
            <a:alphaModFix/>
          </a:blip>
          <a:srcRect/>
          <a:stretch/>
        </p:blipFill>
        <p:spPr>
          <a:xfrm>
            <a:off x="6225473" y="4499666"/>
            <a:ext cx="497695" cy="454644"/>
          </a:xfrm>
          <a:prstGeom prst="rect">
            <a:avLst/>
          </a:prstGeom>
          <a:noFill/>
          <a:ln>
            <a:noFill/>
          </a:ln>
        </p:spPr>
      </p:pic>
      <p:pic>
        <p:nvPicPr>
          <p:cNvPr id="182" name="Google Shape;182;g46e4f9775ace420c_24" descr="A close-up of a number&#10;&#10;Description automatically generated"/>
          <p:cNvPicPr preferRelativeResize="0"/>
          <p:nvPr/>
        </p:nvPicPr>
        <p:blipFill rotWithShape="1">
          <a:blip r:embed="rId7">
            <a:alphaModFix/>
          </a:blip>
          <a:srcRect/>
          <a:stretch/>
        </p:blipFill>
        <p:spPr>
          <a:xfrm>
            <a:off x="573756" y="587326"/>
            <a:ext cx="2625199" cy="108096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96"/>
        <p:cNvGrpSpPr/>
        <p:nvPr/>
      </p:nvGrpSpPr>
      <p:grpSpPr>
        <a:xfrm>
          <a:off x="0" y="0"/>
          <a:ext cx="0" cy="0"/>
          <a:chOff x="0" y="0"/>
          <a:chExt cx="0" cy="0"/>
        </a:xfrm>
      </p:grpSpPr>
      <p:sp>
        <p:nvSpPr>
          <p:cNvPr id="197" name="Google Shape;197;g2bf39f99515_0_22"/>
          <p:cNvSpPr txBox="1">
            <a:spLocks noGrp="1"/>
          </p:cNvSpPr>
          <p:nvPr>
            <p:ph type="body" idx="1"/>
          </p:nvPr>
        </p:nvSpPr>
        <p:spPr>
          <a:xfrm>
            <a:off x="814389" y="1914525"/>
            <a:ext cx="4251598" cy="2873375"/>
          </a:xfrm>
          <a:prstGeom prst="rect">
            <a:avLst/>
          </a:prstGeom>
          <a:noFill/>
          <a:ln>
            <a:noFill/>
          </a:ln>
        </p:spPr>
        <p:txBody>
          <a:bodyPr spcFirstLastPara="1" wrap="square" lIns="91425" tIns="45700" rIns="91425" bIns="45700" anchor="t" anchorCtr="0">
            <a:noAutofit/>
          </a:bodyPr>
          <a:lstStyle/>
          <a:p>
            <a:pPr marL="342900" lvl="0" indent="-342900" algn="l" rtl="0">
              <a:lnSpc>
                <a:spcPct val="100000"/>
              </a:lnSpc>
              <a:spcBef>
                <a:spcPts val="0"/>
              </a:spcBef>
              <a:spcAft>
                <a:spcPts val="0"/>
              </a:spcAft>
              <a:buSzPts val="2400"/>
              <a:buFont typeface="Arial"/>
              <a:buChar char="•"/>
            </a:pPr>
            <a:r>
              <a:rPr lang="en-GB" dirty="0"/>
              <a:t>Easily see feedback from teachers and any stickers given to your child</a:t>
            </a:r>
            <a:endParaRPr dirty="0"/>
          </a:p>
        </p:txBody>
      </p:sp>
      <p:grpSp>
        <p:nvGrpSpPr>
          <p:cNvPr id="198" name="Google Shape;198;g2bf39f99515_0_22"/>
          <p:cNvGrpSpPr/>
          <p:nvPr/>
        </p:nvGrpSpPr>
        <p:grpSpPr>
          <a:xfrm>
            <a:off x="5332702" y="1597435"/>
            <a:ext cx="5112019" cy="4129597"/>
            <a:chOff x="5332702" y="1597435"/>
            <a:chExt cx="5112019" cy="4129597"/>
          </a:xfrm>
        </p:grpSpPr>
        <p:pic>
          <p:nvPicPr>
            <p:cNvPr id="199" name="Google Shape;199;g2bf39f99515_0_22" descr="A screenshot of a computer&#10;&#10;Description automatically generated"/>
            <p:cNvPicPr preferRelativeResize="0"/>
            <p:nvPr/>
          </p:nvPicPr>
          <p:blipFill rotWithShape="1">
            <a:blip r:embed="rId3">
              <a:alphaModFix/>
            </a:blip>
            <a:srcRect/>
            <a:stretch/>
          </p:blipFill>
          <p:spPr>
            <a:xfrm>
              <a:off x="5332702" y="1597435"/>
              <a:ext cx="5112019" cy="4129597"/>
            </a:xfrm>
            <a:prstGeom prst="rect">
              <a:avLst/>
            </a:prstGeom>
            <a:noFill/>
            <a:ln w="9525" cap="flat" cmpd="sng">
              <a:solidFill>
                <a:schemeClr val="dk2"/>
              </a:solidFill>
              <a:prstDash val="solid"/>
              <a:round/>
              <a:headEnd type="none" w="sm" len="sm"/>
              <a:tailEnd type="none" w="sm" len="sm"/>
            </a:ln>
          </p:spPr>
        </p:pic>
        <p:sp>
          <p:nvSpPr>
            <p:cNvPr id="200" name="Google Shape;200;g2bf39f99515_0_22"/>
            <p:cNvSpPr/>
            <p:nvPr/>
          </p:nvSpPr>
          <p:spPr>
            <a:xfrm>
              <a:off x="7209322" y="4417996"/>
              <a:ext cx="231006" cy="192505"/>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dirty="0">
                <a:solidFill>
                  <a:srgbClr val="FCFCFD"/>
                </a:solidFill>
                <a:latin typeface="Verdana"/>
                <a:ea typeface="Verdana"/>
                <a:cs typeface="Verdana"/>
                <a:sym typeface="Verdana"/>
              </a:endParaRPr>
            </a:p>
          </p:txBody>
        </p:sp>
      </p:grpSp>
      <p:pic>
        <p:nvPicPr>
          <p:cNvPr id="201" name="Google Shape;201;g2bf39f99515_0_22" descr="A close up of a logo&#10;&#10;Description automatically generated"/>
          <p:cNvPicPr preferRelativeResize="0"/>
          <p:nvPr/>
        </p:nvPicPr>
        <p:blipFill rotWithShape="1">
          <a:blip r:embed="rId4">
            <a:alphaModFix/>
          </a:blip>
          <a:srcRect/>
          <a:stretch/>
        </p:blipFill>
        <p:spPr>
          <a:xfrm>
            <a:off x="585392" y="356912"/>
            <a:ext cx="4995194" cy="932712"/>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06"/>
        <p:cNvGrpSpPr/>
        <p:nvPr/>
      </p:nvGrpSpPr>
      <p:grpSpPr>
        <a:xfrm>
          <a:off x="0" y="0"/>
          <a:ext cx="0" cy="0"/>
          <a:chOff x="0" y="0"/>
          <a:chExt cx="0" cy="0"/>
        </a:xfrm>
      </p:grpSpPr>
      <p:sp>
        <p:nvSpPr>
          <p:cNvPr id="207" name="Google Shape;207;g35bb6d51592_0_12"/>
          <p:cNvSpPr txBox="1">
            <a:spLocks noGrp="1"/>
          </p:cNvSpPr>
          <p:nvPr>
            <p:ph type="body" idx="1"/>
          </p:nvPr>
        </p:nvSpPr>
        <p:spPr>
          <a:xfrm>
            <a:off x="814396" y="2205623"/>
            <a:ext cx="5178600" cy="2873400"/>
          </a:xfrm>
          <a:prstGeom prst="rect">
            <a:avLst/>
          </a:prstGeom>
          <a:noFill/>
          <a:ln>
            <a:noFill/>
          </a:ln>
        </p:spPr>
        <p:txBody>
          <a:bodyPr spcFirstLastPara="1" wrap="square" lIns="91425" tIns="45700" rIns="91425" bIns="45700" anchor="t" anchorCtr="0">
            <a:noAutofit/>
          </a:bodyPr>
          <a:lstStyle/>
          <a:p>
            <a:pPr marL="457200" lvl="0" indent="-381000" algn="l" rtl="0">
              <a:lnSpc>
                <a:spcPct val="100000"/>
              </a:lnSpc>
              <a:spcBef>
                <a:spcPts val="0"/>
              </a:spcBef>
              <a:spcAft>
                <a:spcPts val="0"/>
              </a:spcAft>
              <a:buSzPts val="2400"/>
              <a:buChar char="•"/>
            </a:pPr>
            <a:r>
              <a:rPr lang="en-GB" dirty="0"/>
              <a:t>See when your child has read 1:1 with a teacher or as part of a group</a:t>
            </a:r>
            <a:endParaRPr dirty="0"/>
          </a:p>
          <a:p>
            <a:pPr marL="76200" lvl="0" indent="0" algn="l" rtl="0">
              <a:lnSpc>
                <a:spcPct val="100000"/>
              </a:lnSpc>
              <a:spcBef>
                <a:spcPts val="0"/>
              </a:spcBef>
              <a:spcAft>
                <a:spcPts val="0"/>
              </a:spcAft>
              <a:buSzPts val="2400"/>
              <a:buNone/>
            </a:pPr>
            <a:endParaRPr dirty="0"/>
          </a:p>
          <a:p>
            <a:pPr marL="457200" lvl="0" indent="-381000" algn="l" rtl="0">
              <a:lnSpc>
                <a:spcPct val="100000"/>
              </a:lnSpc>
              <a:spcBef>
                <a:spcPts val="0"/>
              </a:spcBef>
              <a:spcAft>
                <a:spcPts val="0"/>
              </a:spcAft>
              <a:buSzPts val="2400"/>
              <a:buChar char="•"/>
            </a:pPr>
            <a:r>
              <a:rPr lang="en-GB" dirty="0"/>
              <a:t>Teachers can also use the audio function so you can hear your child read in school</a:t>
            </a:r>
            <a:endParaRPr dirty="0"/>
          </a:p>
        </p:txBody>
      </p:sp>
      <p:pic>
        <p:nvPicPr>
          <p:cNvPr id="208" name="Google Shape;208;g35bb6d51592_0_12"/>
          <p:cNvPicPr preferRelativeResize="0"/>
          <p:nvPr/>
        </p:nvPicPr>
        <p:blipFill rotWithShape="1">
          <a:blip r:embed="rId3">
            <a:alphaModFix/>
          </a:blip>
          <a:srcRect/>
          <a:stretch/>
        </p:blipFill>
        <p:spPr>
          <a:xfrm>
            <a:off x="6532800" y="1956725"/>
            <a:ext cx="5354374" cy="2789000"/>
          </a:xfrm>
          <a:prstGeom prst="rect">
            <a:avLst/>
          </a:prstGeom>
          <a:noFill/>
          <a:ln w="9525" cap="flat" cmpd="sng">
            <a:solidFill>
              <a:schemeClr val="dk2"/>
            </a:solidFill>
            <a:prstDash val="solid"/>
            <a:round/>
            <a:headEnd type="none" w="sm" len="sm"/>
            <a:tailEnd type="none" w="sm" len="sm"/>
          </a:ln>
        </p:spPr>
      </p:pic>
      <p:sp>
        <p:nvSpPr>
          <p:cNvPr id="2" name="TextBox 1">
            <a:extLst>
              <a:ext uri="{FF2B5EF4-FFF2-40B4-BE49-F238E27FC236}">
                <a16:creationId xmlns:a16="http://schemas.microsoft.com/office/drawing/2014/main" id="{05A631AB-D3F9-2F6B-CC6A-7BC1CE227C85}"/>
              </a:ext>
            </a:extLst>
          </p:cNvPr>
          <p:cNvSpPr txBox="1"/>
          <p:nvPr/>
        </p:nvSpPr>
        <p:spPr>
          <a:xfrm>
            <a:off x="814396" y="481778"/>
            <a:ext cx="8957187" cy="1323439"/>
          </a:xfrm>
          <a:prstGeom prst="rect">
            <a:avLst/>
          </a:prstGeom>
          <a:noFill/>
        </p:spPr>
        <p:txBody>
          <a:bodyPr wrap="square" rtlCol="0">
            <a:spAutoFit/>
          </a:bodyPr>
          <a:lstStyle/>
          <a:p>
            <a:r>
              <a:rPr lang="en-GB" sz="4000" dirty="0">
                <a:solidFill>
                  <a:schemeClr val="bg2"/>
                </a:solidFill>
                <a:latin typeface="Chaloops Medium" panose="02000000000000000000" pitchFamily="50" charset="0"/>
              </a:rPr>
              <a:t>See the reading your child is doing in school too</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14"/>
        <p:cNvGrpSpPr/>
        <p:nvPr/>
      </p:nvGrpSpPr>
      <p:grpSpPr>
        <a:xfrm>
          <a:off x="0" y="0"/>
          <a:ext cx="0" cy="0"/>
          <a:chOff x="0" y="0"/>
          <a:chExt cx="0" cy="0"/>
        </a:xfrm>
      </p:grpSpPr>
      <p:sp>
        <p:nvSpPr>
          <p:cNvPr id="215" name="Google Shape;215;g2bf39f99515_0_36"/>
          <p:cNvSpPr txBox="1">
            <a:spLocks noGrp="1"/>
          </p:cNvSpPr>
          <p:nvPr>
            <p:ph type="title"/>
          </p:nvPr>
        </p:nvSpPr>
        <p:spPr>
          <a:xfrm>
            <a:off x="814986" y="710443"/>
            <a:ext cx="4030692" cy="1080965"/>
          </a:xfrm>
          <a:prstGeom prst="rect">
            <a:avLst/>
          </a:prstGeom>
          <a:noFill/>
          <a:ln>
            <a:noFill/>
          </a:ln>
        </p:spPr>
        <p:txBody>
          <a:bodyPr spcFirstLastPara="1" wrap="square" lIns="91425" tIns="45700" rIns="91425" bIns="45700" anchor="ctr" anchorCtr="0">
            <a:normAutofit fontScale="90000"/>
          </a:bodyPr>
          <a:lstStyle/>
          <a:p>
            <a:pPr marL="0" lvl="0" indent="0" algn="l" rtl="0">
              <a:lnSpc>
                <a:spcPct val="90000"/>
              </a:lnSpc>
              <a:spcBef>
                <a:spcPts val="0"/>
              </a:spcBef>
              <a:spcAft>
                <a:spcPts val="0"/>
              </a:spcAft>
              <a:buSzPct val="83333"/>
              <a:buNone/>
            </a:pPr>
            <a:r>
              <a:rPr lang="en-GB" dirty="0"/>
              <a:t>Helpful reminders</a:t>
            </a:r>
            <a:endParaRPr dirty="0"/>
          </a:p>
        </p:txBody>
      </p:sp>
      <p:sp>
        <p:nvSpPr>
          <p:cNvPr id="216" name="Google Shape;216;g2bf39f99515_0_36"/>
          <p:cNvSpPr/>
          <p:nvPr/>
        </p:nvSpPr>
        <p:spPr>
          <a:xfrm>
            <a:off x="2550150" y="1916725"/>
            <a:ext cx="1887300" cy="2989800"/>
          </a:xfrm>
          <a:prstGeom prst="roundRect">
            <a:avLst>
              <a:gd name="adj" fmla="val 16667"/>
            </a:avLst>
          </a:prstGeom>
          <a:solidFill>
            <a:schemeClr val="lt1"/>
          </a:solidFill>
          <a:ln w="25400" cap="flat" cmpd="sng">
            <a:solidFill>
              <a:schemeClr val="accent5"/>
            </a:solidFill>
            <a:prstDash val="solid"/>
            <a:round/>
            <a:headEnd type="none" w="sm" len="sm"/>
            <a:tailEnd type="none" w="sm" len="sm"/>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1200"/>
              <a:buFont typeface="Arial"/>
              <a:buNone/>
            </a:pPr>
            <a:r>
              <a:rPr lang="en-GB" sz="1200" b="1" i="0" u="none" strike="noStrike" cap="none" dirty="0">
                <a:solidFill>
                  <a:srgbClr val="00303C"/>
                </a:solidFill>
                <a:latin typeface="Arial"/>
                <a:ea typeface="Arial"/>
                <a:cs typeface="Arial"/>
                <a:sym typeface="Arial"/>
              </a:rPr>
              <a:t>Your reading week has started!</a:t>
            </a:r>
            <a:endParaRPr sz="14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endParaRPr sz="1200" b="0" i="0" u="none" strike="noStrike" cap="none" dirty="0">
              <a:solidFill>
                <a:srgbClr val="00303C"/>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100"/>
              <a:buFont typeface="Arial"/>
              <a:buNone/>
            </a:pPr>
            <a:r>
              <a:rPr lang="en-GB" sz="1100" b="0" i="0" u="none" strike="noStrike" cap="none" dirty="0">
                <a:solidFill>
                  <a:srgbClr val="000000"/>
                </a:solidFill>
                <a:latin typeface="Verdana"/>
                <a:ea typeface="Verdana"/>
                <a:cs typeface="Verdana"/>
                <a:sym typeface="Verdana"/>
              </a:rPr>
              <a:t>You will receive an email asking you to read at home and leave feedback for the class teacher.</a:t>
            </a:r>
            <a:endParaRPr sz="1100" b="0" i="0" u="none" strike="noStrike" cap="none" dirty="0">
              <a:solidFill>
                <a:srgbClr val="000000"/>
              </a:solidFill>
              <a:latin typeface="Verdana"/>
              <a:ea typeface="Verdana"/>
              <a:cs typeface="Verdana"/>
              <a:sym typeface="Verdana"/>
            </a:endParaRPr>
          </a:p>
          <a:p>
            <a:pPr marL="0" marR="0" lvl="0" indent="0" algn="ctr" rtl="0">
              <a:lnSpc>
                <a:spcPct val="100000"/>
              </a:lnSpc>
              <a:spcBef>
                <a:spcPts val="0"/>
              </a:spcBef>
              <a:spcAft>
                <a:spcPts val="0"/>
              </a:spcAft>
              <a:buClr>
                <a:srgbClr val="000000"/>
              </a:buClr>
              <a:buSzPts val="1100"/>
              <a:buFont typeface="Arial"/>
              <a:buNone/>
            </a:pPr>
            <a:r>
              <a:rPr lang="en-GB" sz="1100" b="0" i="0" u="none" strike="noStrike" cap="none" dirty="0">
                <a:solidFill>
                  <a:srgbClr val="000000"/>
                </a:solidFill>
                <a:latin typeface="Verdana"/>
                <a:ea typeface="Verdana"/>
                <a:cs typeface="Verdana"/>
                <a:sym typeface="Verdana"/>
              </a:rPr>
              <a:t>You can also see your child’s reading target.</a:t>
            </a:r>
            <a:r>
              <a:rPr lang="en-GB" sz="1400" b="0" i="0" u="none" strike="noStrike" cap="none" dirty="0">
                <a:solidFill>
                  <a:srgbClr val="000000"/>
                </a:solidFill>
                <a:latin typeface="Arial"/>
                <a:ea typeface="Arial"/>
                <a:cs typeface="Arial"/>
                <a:sym typeface="Arial"/>
              </a:rPr>
              <a:t>  </a:t>
            </a:r>
            <a:endParaRPr sz="14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100"/>
              <a:buFont typeface="Arial"/>
              <a:buNone/>
            </a:pPr>
            <a:r>
              <a:rPr lang="en-GB" sz="1100" b="0" i="0" u="none" strike="noStrike" cap="none" dirty="0">
                <a:solidFill>
                  <a:srgbClr val="000000"/>
                </a:solidFill>
                <a:latin typeface="Verdana"/>
                <a:ea typeface="Verdana"/>
                <a:cs typeface="Verdana"/>
                <a:sym typeface="Verdana"/>
              </a:rPr>
              <a:t>This email is sent at the start of every reading week. </a:t>
            </a:r>
            <a:endParaRPr sz="1000" b="0" i="0" u="none" strike="noStrike" cap="none" dirty="0">
              <a:solidFill>
                <a:srgbClr val="00303C"/>
              </a:solidFill>
              <a:latin typeface="Arial"/>
              <a:ea typeface="Arial"/>
              <a:cs typeface="Arial"/>
              <a:sym typeface="Arial"/>
            </a:endParaRPr>
          </a:p>
        </p:txBody>
      </p:sp>
      <p:sp>
        <p:nvSpPr>
          <p:cNvPr id="217" name="Google Shape;217;g2bf39f99515_0_36"/>
          <p:cNvSpPr/>
          <p:nvPr/>
        </p:nvSpPr>
        <p:spPr>
          <a:xfrm>
            <a:off x="4493323" y="3886065"/>
            <a:ext cx="1077000" cy="279300"/>
          </a:xfrm>
          <a:prstGeom prst="roundRect">
            <a:avLst>
              <a:gd name="adj" fmla="val 16667"/>
            </a:avLst>
          </a:prstGeom>
          <a:solidFill>
            <a:schemeClr val="lt1"/>
          </a:solidFill>
          <a:ln w="25400" cap="flat" cmpd="sng">
            <a:solidFill>
              <a:schemeClr val="dk2"/>
            </a:solidFill>
            <a:prstDash val="solid"/>
            <a:round/>
            <a:headEnd type="none" w="sm" len="sm"/>
            <a:tailEnd type="none" w="sm" len="sm"/>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1050"/>
              <a:buFont typeface="Arial"/>
              <a:buNone/>
            </a:pPr>
            <a:r>
              <a:rPr lang="en-GB" sz="1050" b="0" i="0" u="none" strike="noStrike" cap="none" dirty="0">
                <a:solidFill>
                  <a:srgbClr val="00303C"/>
                </a:solidFill>
                <a:latin typeface="Arial"/>
                <a:ea typeface="Arial"/>
                <a:cs typeface="Arial"/>
                <a:sym typeface="Arial"/>
              </a:rPr>
              <a:t>After 2 days</a:t>
            </a:r>
            <a:endParaRPr sz="1400" b="0" i="0" u="none" strike="noStrike" cap="none" dirty="0">
              <a:solidFill>
                <a:srgbClr val="000000"/>
              </a:solidFill>
              <a:latin typeface="Arial"/>
              <a:ea typeface="Arial"/>
              <a:cs typeface="Arial"/>
              <a:sym typeface="Arial"/>
            </a:endParaRPr>
          </a:p>
        </p:txBody>
      </p:sp>
      <p:sp>
        <p:nvSpPr>
          <p:cNvPr id="218" name="Google Shape;218;g2bf39f99515_0_36"/>
          <p:cNvSpPr/>
          <p:nvPr/>
        </p:nvSpPr>
        <p:spPr>
          <a:xfrm>
            <a:off x="4985775" y="1922818"/>
            <a:ext cx="1978800" cy="1857600"/>
          </a:xfrm>
          <a:prstGeom prst="roundRect">
            <a:avLst>
              <a:gd name="adj" fmla="val 16667"/>
            </a:avLst>
          </a:prstGeom>
          <a:solidFill>
            <a:schemeClr val="lt1"/>
          </a:solidFill>
          <a:ln w="25400" cap="flat" cmpd="sng">
            <a:solidFill>
              <a:schemeClr val="accent5"/>
            </a:solidFill>
            <a:prstDash val="solid"/>
            <a:round/>
            <a:headEnd type="none" w="sm" len="sm"/>
            <a:tailEnd type="none" w="sm" len="sm"/>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1200"/>
              <a:buFont typeface="Arial"/>
              <a:buNone/>
            </a:pPr>
            <a:r>
              <a:rPr lang="en-GB" sz="1200" b="1" i="0" u="none" strike="noStrike" cap="none" dirty="0">
                <a:solidFill>
                  <a:srgbClr val="00303C"/>
                </a:solidFill>
                <a:latin typeface="Arial"/>
                <a:ea typeface="Arial"/>
                <a:cs typeface="Arial"/>
                <a:sym typeface="Arial"/>
              </a:rPr>
              <a:t>Reading reminder 1</a:t>
            </a:r>
            <a:endParaRPr sz="14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endParaRPr sz="1400" b="0" i="0" u="none" strike="noStrike" cap="none" dirty="0">
              <a:solidFill>
                <a:srgbClr val="00303C"/>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r>
              <a:rPr lang="en-GB" sz="1200" b="0" i="0" u="none" strike="noStrike" cap="none" dirty="0">
                <a:solidFill>
                  <a:srgbClr val="000000"/>
                </a:solidFill>
                <a:latin typeface="Verdana"/>
                <a:ea typeface="Verdana"/>
                <a:cs typeface="Verdana"/>
                <a:sym typeface="Verdana"/>
              </a:rPr>
              <a:t>If no reading has been logged within 2 days, you will receive a reminder.</a:t>
            </a:r>
            <a:endParaRPr sz="1200" b="0" i="0" u="none" strike="noStrike" cap="none" dirty="0">
              <a:solidFill>
                <a:srgbClr val="000000"/>
              </a:solidFill>
              <a:latin typeface="Verdana"/>
              <a:ea typeface="Verdana"/>
              <a:cs typeface="Verdana"/>
              <a:sym typeface="Verdana"/>
            </a:endParaRPr>
          </a:p>
        </p:txBody>
      </p:sp>
      <p:sp>
        <p:nvSpPr>
          <p:cNvPr id="219" name="Google Shape;219;g2bf39f99515_0_36"/>
          <p:cNvSpPr/>
          <p:nvPr/>
        </p:nvSpPr>
        <p:spPr>
          <a:xfrm>
            <a:off x="2336165" y="1771184"/>
            <a:ext cx="396300" cy="389400"/>
          </a:xfrm>
          <a:prstGeom prst="roundRect">
            <a:avLst>
              <a:gd name="adj" fmla="val 16667"/>
            </a:avLst>
          </a:prstGeom>
          <a:solidFill>
            <a:schemeClr val="lt1"/>
          </a:solidFill>
          <a:ln w="25400" cap="flat" cmpd="sng">
            <a:solidFill>
              <a:schemeClr val="accent5"/>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dirty="0">
                <a:solidFill>
                  <a:srgbClr val="00303C"/>
                </a:solidFill>
                <a:latin typeface="Arial"/>
                <a:ea typeface="Arial"/>
                <a:cs typeface="Arial"/>
                <a:sym typeface="Arial"/>
              </a:rPr>
              <a:t>2</a:t>
            </a:r>
            <a:endParaRPr sz="1400" b="0" i="0" u="none" strike="noStrike" cap="none" dirty="0">
              <a:solidFill>
                <a:srgbClr val="000000"/>
              </a:solidFill>
              <a:latin typeface="Arial"/>
              <a:ea typeface="Arial"/>
              <a:cs typeface="Arial"/>
              <a:sym typeface="Arial"/>
            </a:endParaRPr>
          </a:p>
        </p:txBody>
      </p:sp>
      <p:sp>
        <p:nvSpPr>
          <p:cNvPr id="220" name="Google Shape;220;g2bf39f99515_0_36"/>
          <p:cNvSpPr/>
          <p:nvPr/>
        </p:nvSpPr>
        <p:spPr>
          <a:xfrm>
            <a:off x="7535367" y="1960818"/>
            <a:ext cx="1978800" cy="1923600"/>
          </a:xfrm>
          <a:prstGeom prst="roundRect">
            <a:avLst>
              <a:gd name="adj" fmla="val 16667"/>
            </a:avLst>
          </a:prstGeom>
          <a:solidFill>
            <a:schemeClr val="lt1"/>
          </a:solidFill>
          <a:ln w="25400" cap="flat" cmpd="sng">
            <a:solidFill>
              <a:schemeClr val="accent5"/>
            </a:solidFill>
            <a:prstDash val="solid"/>
            <a:round/>
            <a:headEnd type="none" w="sm" len="sm"/>
            <a:tailEnd type="none" w="sm" len="sm"/>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1200"/>
              <a:buFont typeface="Arial"/>
              <a:buNone/>
            </a:pPr>
            <a:r>
              <a:rPr lang="en-GB" sz="1200" b="1" i="0" u="none" strike="noStrike" cap="none" dirty="0">
                <a:solidFill>
                  <a:srgbClr val="00303C"/>
                </a:solidFill>
                <a:latin typeface="Arial"/>
                <a:ea typeface="Arial"/>
                <a:cs typeface="Arial"/>
                <a:sym typeface="Arial"/>
              </a:rPr>
              <a:t>Reading reminder 2</a:t>
            </a:r>
            <a:endParaRPr sz="14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endParaRPr sz="1400" b="0" i="0" u="none" strike="noStrike" cap="none" dirty="0">
              <a:solidFill>
                <a:srgbClr val="00303C"/>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r>
              <a:rPr lang="en-GB" sz="1200" b="0" i="0" u="none" strike="noStrike" cap="none" dirty="0">
                <a:solidFill>
                  <a:srgbClr val="000000"/>
                </a:solidFill>
                <a:latin typeface="Verdana"/>
                <a:ea typeface="Verdana"/>
                <a:cs typeface="Verdana"/>
                <a:sym typeface="Verdana"/>
              </a:rPr>
              <a:t>If the reading target hasn’t been met, then you will receive another reminder after 5 days. </a:t>
            </a:r>
            <a:endParaRPr sz="1200" b="0" i="0" u="none" strike="noStrike" cap="none" dirty="0">
              <a:solidFill>
                <a:srgbClr val="000000"/>
              </a:solidFill>
              <a:latin typeface="Verdana"/>
              <a:ea typeface="Verdana"/>
              <a:cs typeface="Verdana"/>
              <a:sym typeface="Verdana"/>
            </a:endParaRPr>
          </a:p>
        </p:txBody>
      </p:sp>
      <p:sp>
        <p:nvSpPr>
          <p:cNvPr id="221" name="Google Shape;221;g2bf39f99515_0_36"/>
          <p:cNvSpPr/>
          <p:nvPr/>
        </p:nvSpPr>
        <p:spPr>
          <a:xfrm>
            <a:off x="4833687" y="1771209"/>
            <a:ext cx="396300" cy="389400"/>
          </a:xfrm>
          <a:prstGeom prst="roundRect">
            <a:avLst>
              <a:gd name="adj" fmla="val 16667"/>
            </a:avLst>
          </a:prstGeom>
          <a:solidFill>
            <a:schemeClr val="lt1"/>
          </a:solidFill>
          <a:ln w="25400" cap="flat" cmpd="sng">
            <a:solidFill>
              <a:schemeClr val="accent5"/>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dirty="0">
                <a:solidFill>
                  <a:srgbClr val="00303C"/>
                </a:solidFill>
                <a:latin typeface="Arial"/>
                <a:ea typeface="Arial"/>
                <a:cs typeface="Arial"/>
                <a:sym typeface="Arial"/>
              </a:rPr>
              <a:t>3</a:t>
            </a:r>
            <a:endParaRPr sz="1400" b="0" i="0" u="none" strike="noStrike" cap="none" dirty="0">
              <a:solidFill>
                <a:srgbClr val="000000"/>
              </a:solidFill>
              <a:latin typeface="Arial"/>
              <a:ea typeface="Arial"/>
              <a:cs typeface="Arial"/>
              <a:sym typeface="Arial"/>
            </a:endParaRPr>
          </a:p>
        </p:txBody>
      </p:sp>
      <p:sp>
        <p:nvSpPr>
          <p:cNvPr id="222" name="Google Shape;222;g2bf39f99515_0_36"/>
          <p:cNvSpPr/>
          <p:nvPr/>
        </p:nvSpPr>
        <p:spPr>
          <a:xfrm>
            <a:off x="6650486" y="3886068"/>
            <a:ext cx="1077000" cy="279300"/>
          </a:xfrm>
          <a:prstGeom prst="roundRect">
            <a:avLst>
              <a:gd name="adj" fmla="val 16667"/>
            </a:avLst>
          </a:prstGeom>
          <a:solidFill>
            <a:schemeClr val="lt1"/>
          </a:solidFill>
          <a:ln w="25400" cap="flat" cmpd="sng">
            <a:solidFill>
              <a:schemeClr val="dk2"/>
            </a:solidFill>
            <a:prstDash val="solid"/>
            <a:round/>
            <a:headEnd type="none" w="sm" len="sm"/>
            <a:tailEnd type="none" w="sm" len="sm"/>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1050"/>
              <a:buFont typeface="Arial"/>
              <a:buNone/>
            </a:pPr>
            <a:r>
              <a:rPr lang="en-GB" sz="1050" b="0" i="0" u="none" strike="noStrike" cap="none" dirty="0">
                <a:solidFill>
                  <a:srgbClr val="00303C"/>
                </a:solidFill>
                <a:latin typeface="Arial"/>
                <a:ea typeface="Arial"/>
                <a:cs typeface="Arial"/>
                <a:sym typeface="Arial"/>
              </a:rPr>
              <a:t>After 5 days</a:t>
            </a:r>
            <a:endParaRPr sz="1400" b="0" i="0" u="none" strike="noStrike" cap="none" dirty="0">
              <a:solidFill>
                <a:srgbClr val="000000"/>
              </a:solidFill>
              <a:latin typeface="Arial"/>
              <a:ea typeface="Arial"/>
              <a:cs typeface="Arial"/>
              <a:sym typeface="Arial"/>
            </a:endParaRPr>
          </a:p>
        </p:txBody>
      </p:sp>
      <p:sp>
        <p:nvSpPr>
          <p:cNvPr id="223" name="Google Shape;223;g2bf39f99515_0_36"/>
          <p:cNvSpPr/>
          <p:nvPr/>
        </p:nvSpPr>
        <p:spPr>
          <a:xfrm>
            <a:off x="10084950" y="1960825"/>
            <a:ext cx="1978800" cy="2303400"/>
          </a:xfrm>
          <a:prstGeom prst="roundRect">
            <a:avLst>
              <a:gd name="adj" fmla="val 16667"/>
            </a:avLst>
          </a:prstGeom>
          <a:solidFill>
            <a:schemeClr val="lt1"/>
          </a:solidFill>
          <a:ln w="25400" cap="flat" cmpd="sng">
            <a:solidFill>
              <a:schemeClr val="accent5"/>
            </a:solidFill>
            <a:prstDash val="solid"/>
            <a:round/>
            <a:headEnd type="none" w="sm" len="sm"/>
            <a:tailEnd type="none" w="sm" len="sm"/>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1200"/>
              <a:buFont typeface="Arial"/>
              <a:buNone/>
            </a:pPr>
            <a:r>
              <a:rPr lang="en-GB" sz="1200" b="1" i="0" u="none" strike="noStrike" cap="none" dirty="0">
                <a:solidFill>
                  <a:srgbClr val="00303C"/>
                </a:solidFill>
                <a:latin typeface="Arial"/>
                <a:ea typeface="Arial"/>
                <a:cs typeface="Arial"/>
                <a:sym typeface="Arial"/>
              </a:rPr>
              <a:t>Reading log entry from school</a:t>
            </a:r>
            <a:endParaRPr sz="14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endParaRPr sz="1200" b="0" i="0" u="none" strike="noStrike" cap="none" dirty="0">
              <a:solidFill>
                <a:srgbClr val="00303C"/>
              </a:solidFill>
              <a:latin typeface="Verdana"/>
              <a:ea typeface="Verdana"/>
              <a:cs typeface="Verdana"/>
              <a:sym typeface="Verdana"/>
            </a:endParaRPr>
          </a:p>
          <a:p>
            <a:pPr marL="0" marR="0" lvl="0" indent="0" algn="ctr" rtl="0">
              <a:lnSpc>
                <a:spcPct val="100000"/>
              </a:lnSpc>
              <a:spcBef>
                <a:spcPts val="0"/>
              </a:spcBef>
              <a:spcAft>
                <a:spcPts val="0"/>
              </a:spcAft>
              <a:buClr>
                <a:srgbClr val="000000"/>
              </a:buClr>
              <a:buSzPts val="1200"/>
              <a:buFont typeface="Arial"/>
              <a:buNone/>
            </a:pPr>
            <a:r>
              <a:rPr lang="en-GB" sz="1200" b="0" i="0" u="none" strike="noStrike" cap="none" dirty="0">
                <a:solidFill>
                  <a:srgbClr val="000000"/>
                </a:solidFill>
                <a:latin typeface="Verdana"/>
                <a:ea typeface="Verdana"/>
                <a:cs typeface="Verdana"/>
                <a:sym typeface="Verdana"/>
              </a:rPr>
              <a:t>You will receive an email when a teacher leaves a reading log entry.</a:t>
            </a:r>
            <a:endParaRPr sz="1200" b="0" i="0" u="none" strike="noStrike" cap="none" dirty="0">
              <a:solidFill>
                <a:srgbClr val="000000"/>
              </a:solidFill>
              <a:latin typeface="Verdana"/>
              <a:ea typeface="Verdana"/>
              <a:cs typeface="Verdana"/>
              <a:sym typeface="Verdana"/>
            </a:endParaRPr>
          </a:p>
        </p:txBody>
      </p:sp>
      <p:sp>
        <p:nvSpPr>
          <p:cNvPr id="224" name="Google Shape;224;g2bf39f99515_0_36"/>
          <p:cNvSpPr/>
          <p:nvPr/>
        </p:nvSpPr>
        <p:spPr>
          <a:xfrm>
            <a:off x="213324" y="1916718"/>
            <a:ext cx="1887300" cy="2502600"/>
          </a:xfrm>
          <a:prstGeom prst="roundRect">
            <a:avLst>
              <a:gd name="adj" fmla="val 16667"/>
            </a:avLst>
          </a:prstGeom>
          <a:solidFill>
            <a:schemeClr val="lt1"/>
          </a:solidFill>
          <a:ln w="25400" cap="flat" cmpd="sng">
            <a:solidFill>
              <a:schemeClr val="accent4"/>
            </a:solidFill>
            <a:prstDash val="solid"/>
            <a:round/>
            <a:headEnd type="none" w="sm" len="sm"/>
            <a:tailEnd type="none" w="sm" len="sm"/>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1200"/>
              <a:buFont typeface="Arial"/>
              <a:buNone/>
            </a:pPr>
            <a:r>
              <a:rPr lang="en-GB" sz="1200" b="1" i="0" u="none" strike="noStrike" cap="none" dirty="0">
                <a:solidFill>
                  <a:srgbClr val="00303C"/>
                </a:solidFill>
                <a:latin typeface="Arial"/>
                <a:ea typeface="Arial"/>
                <a:cs typeface="Arial"/>
                <a:sym typeface="Arial"/>
              </a:rPr>
              <a:t>Welcome to Learning with Parents!</a:t>
            </a:r>
            <a:endParaRPr sz="14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endParaRPr sz="1200" b="0" i="0" u="none" strike="noStrike" cap="none" dirty="0">
              <a:solidFill>
                <a:srgbClr val="00303C"/>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r>
              <a:rPr lang="en-GB" sz="1200" b="0" i="0" u="none" strike="noStrike" cap="none" dirty="0">
                <a:solidFill>
                  <a:srgbClr val="000000"/>
                </a:solidFill>
                <a:latin typeface="Verdana"/>
                <a:ea typeface="Verdana"/>
                <a:cs typeface="Verdana"/>
                <a:sym typeface="Verdana"/>
              </a:rPr>
              <a:t>You will receive an email with a magic link which will take you directly to the platform. </a:t>
            </a:r>
            <a:endParaRPr sz="1200" b="0" i="0" u="none" strike="noStrike" cap="none" dirty="0">
              <a:solidFill>
                <a:srgbClr val="00303C"/>
              </a:solidFill>
              <a:latin typeface="Arial"/>
              <a:ea typeface="Arial"/>
              <a:cs typeface="Arial"/>
              <a:sym typeface="Arial"/>
            </a:endParaRPr>
          </a:p>
        </p:txBody>
      </p:sp>
      <p:sp>
        <p:nvSpPr>
          <p:cNvPr id="225" name="Google Shape;225;g2bf39f99515_0_36"/>
          <p:cNvSpPr/>
          <p:nvPr/>
        </p:nvSpPr>
        <p:spPr>
          <a:xfrm>
            <a:off x="9864591" y="1771234"/>
            <a:ext cx="396300" cy="389400"/>
          </a:xfrm>
          <a:prstGeom prst="roundRect">
            <a:avLst>
              <a:gd name="adj" fmla="val 16667"/>
            </a:avLst>
          </a:prstGeom>
          <a:solidFill>
            <a:schemeClr val="lt1"/>
          </a:solidFill>
          <a:ln w="25400" cap="flat" cmpd="sng">
            <a:solidFill>
              <a:schemeClr val="accent5"/>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dirty="0">
                <a:solidFill>
                  <a:srgbClr val="00303C"/>
                </a:solidFill>
                <a:latin typeface="Arial"/>
                <a:ea typeface="Arial"/>
                <a:cs typeface="Arial"/>
                <a:sym typeface="Arial"/>
              </a:rPr>
              <a:t>5</a:t>
            </a:r>
            <a:endParaRPr sz="1400" b="0" i="0" u="none" strike="noStrike" cap="none" dirty="0">
              <a:solidFill>
                <a:srgbClr val="000000"/>
              </a:solidFill>
              <a:latin typeface="Arial"/>
              <a:ea typeface="Arial"/>
              <a:cs typeface="Arial"/>
              <a:sym typeface="Arial"/>
            </a:endParaRPr>
          </a:p>
        </p:txBody>
      </p:sp>
      <p:sp>
        <p:nvSpPr>
          <p:cNvPr id="226" name="Google Shape;226;g2bf39f99515_0_36"/>
          <p:cNvSpPr/>
          <p:nvPr/>
        </p:nvSpPr>
        <p:spPr>
          <a:xfrm>
            <a:off x="128246" y="1771234"/>
            <a:ext cx="396300" cy="389400"/>
          </a:xfrm>
          <a:prstGeom prst="roundRect">
            <a:avLst>
              <a:gd name="adj" fmla="val 16667"/>
            </a:avLst>
          </a:prstGeom>
          <a:solidFill>
            <a:schemeClr val="lt1"/>
          </a:solidFill>
          <a:ln w="25400" cap="flat" cmpd="sng">
            <a:solidFill>
              <a:schemeClr val="accent5"/>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dirty="0">
                <a:solidFill>
                  <a:srgbClr val="00303C"/>
                </a:solidFill>
                <a:latin typeface="Arial"/>
                <a:ea typeface="Arial"/>
                <a:cs typeface="Arial"/>
                <a:sym typeface="Arial"/>
              </a:rPr>
              <a:t>1</a:t>
            </a:r>
            <a:endParaRPr sz="1400" b="0" i="0" u="none" strike="noStrike" cap="none" dirty="0">
              <a:solidFill>
                <a:srgbClr val="000000"/>
              </a:solidFill>
              <a:latin typeface="Arial"/>
              <a:ea typeface="Arial"/>
              <a:cs typeface="Arial"/>
              <a:sym typeface="Arial"/>
            </a:endParaRPr>
          </a:p>
        </p:txBody>
      </p:sp>
      <p:pic>
        <p:nvPicPr>
          <p:cNvPr id="227" name="Google Shape;227;g2bf39f99515_0_36"/>
          <p:cNvPicPr preferRelativeResize="0"/>
          <p:nvPr/>
        </p:nvPicPr>
        <p:blipFill rotWithShape="1">
          <a:blip r:embed="rId3">
            <a:alphaModFix/>
          </a:blip>
          <a:srcRect r="3259"/>
          <a:stretch/>
        </p:blipFill>
        <p:spPr>
          <a:xfrm rot="-1127773">
            <a:off x="1416718" y="3719122"/>
            <a:ext cx="905115" cy="1878655"/>
          </a:xfrm>
          <a:prstGeom prst="rect">
            <a:avLst/>
          </a:prstGeom>
          <a:noFill/>
          <a:ln>
            <a:noFill/>
          </a:ln>
        </p:spPr>
      </p:pic>
      <p:sp>
        <p:nvSpPr>
          <p:cNvPr id="228" name="Google Shape;228;g2bf39f99515_0_36"/>
          <p:cNvSpPr/>
          <p:nvPr/>
        </p:nvSpPr>
        <p:spPr>
          <a:xfrm>
            <a:off x="7331174" y="1771197"/>
            <a:ext cx="396300" cy="389400"/>
          </a:xfrm>
          <a:prstGeom prst="roundRect">
            <a:avLst>
              <a:gd name="adj" fmla="val 16667"/>
            </a:avLst>
          </a:prstGeom>
          <a:solidFill>
            <a:schemeClr val="lt1"/>
          </a:solidFill>
          <a:ln w="25400" cap="flat" cmpd="sng">
            <a:solidFill>
              <a:schemeClr val="accent5"/>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dirty="0">
                <a:solidFill>
                  <a:srgbClr val="00303C"/>
                </a:solidFill>
                <a:latin typeface="Arial"/>
                <a:ea typeface="Arial"/>
                <a:cs typeface="Arial"/>
                <a:sym typeface="Arial"/>
              </a:rPr>
              <a:t>4</a:t>
            </a:r>
            <a:endParaRPr sz="1400" b="0" i="0" u="none" strike="noStrike" cap="none" dirty="0">
              <a:solidFill>
                <a:srgbClr val="000000"/>
              </a:solidFill>
              <a:latin typeface="Arial"/>
              <a:ea typeface="Arial"/>
              <a:cs typeface="Arial"/>
              <a:sym typeface="Arial"/>
            </a:endParaRPr>
          </a:p>
        </p:txBody>
      </p:sp>
      <p:sp>
        <p:nvSpPr>
          <p:cNvPr id="229" name="Google Shape;229;g2bf39f99515_0_36"/>
          <p:cNvSpPr/>
          <p:nvPr/>
        </p:nvSpPr>
        <p:spPr>
          <a:xfrm>
            <a:off x="6997050" y="2914375"/>
            <a:ext cx="528300" cy="396300"/>
          </a:xfrm>
          <a:prstGeom prst="rightArrow">
            <a:avLst>
              <a:gd name="adj1" fmla="val 50000"/>
              <a:gd name="adj2" fmla="val 50000"/>
            </a:avLst>
          </a:prstGeom>
          <a:solidFill>
            <a:schemeClr val="lt1"/>
          </a:solidFill>
          <a:ln w="25400" cap="flat" cmpd="sng">
            <a:solidFill>
              <a:schemeClr val="dk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dirty="0">
              <a:solidFill>
                <a:srgbClr val="FCFCFD"/>
              </a:solidFill>
              <a:latin typeface="Arial"/>
              <a:ea typeface="Arial"/>
              <a:cs typeface="Arial"/>
              <a:sym typeface="Arial"/>
            </a:endParaRPr>
          </a:p>
        </p:txBody>
      </p:sp>
      <p:sp>
        <p:nvSpPr>
          <p:cNvPr id="230" name="Google Shape;230;g2bf39f99515_0_36"/>
          <p:cNvSpPr/>
          <p:nvPr/>
        </p:nvSpPr>
        <p:spPr>
          <a:xfrm>
            <a:off x="9524202" y="2914375"/>
            <a:ext cx="528300" cy="396300"/>
          </a:xfrm>
          <a:prstGeom prst="rightArrow">
            <a:avLst>
              <a:gd name="adj1" fmla="val 50000"/>
              <a:gd name="adj2" fmla="val 50000"/>
            </a:avLst>
          </a:prstGeom>
          <a:solidFill>
            <a:schemeClr val="lt1"/>
          </a:solidFill>
          <a:ln w="25400" cap="flat" cmpd="sng">
            <a:solidFill>
              <a:schemeClr val="dk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dirty="0">
              <a:solidFill>
                <a:srgbClr val="FCFCFD"/>
              </a:solidFill>
              <a:latin typeface="Arial"/>
              <a:ea typeface="Arial"/>
              <a:cs typeface="Arial"/>
              <a:sym typeface="Arial"/>
            </a:endParaRPr>
          </a:p>
        </p:txBody>
      </p:sp>
      <p:sp>
        <p:nvSpPr>
          <p:cNvPr id="231" name="Google Shape;231;g2bf39f99515_0_36"/>
          <p:cNvSpPr/>
          <p:nvPr/>
        </p:nvSpPr>
        <p:spPr>
          <a:xfrm>
            <a:off x="9124275" y="3886075"/>
            <a:ext cx="1077000" cy="531600"/>
          </a:xfrm>
          <a:prstGeom prst="roundRect">
            <a:avLst>
              <a:gd name="adj" fmla="val 16667"/>
            </a:avLst>
          </a:prstGeom>
          <a:solidFill>
            <a:schemeClr val="lt1"/>
          </a:solidFill>
          <a:ln w="25400" cap="flat" cmpd="sng">
            <a:solidFill>
              <a:schemeClr val="dk2"/>
            </a:solidFill>
            <a:prstDash val="solid"/>
            <a:round/>
            <a:headEnd type="none" w="sm" len="sm"/>
            <a:tailEnd type="none" w="sm" len="sm"/>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rgbClr val="000000"/>
              </a:buClr>
              <a:buSzPts val="1050"/>
              <a:buFont typeface="Arial"/>
              <a:buNone/>
            </a:pPr>
            <a:r>
              <a:rPr lang="en-GB" sz="1050" b="0" i="0" u="none" strike="noStrike" cap="none" dirty="0">
                <a:solidFill>
                  <a:srgbClr val="00303C"/>
                </a:solidFill>
                <a:latin typeface="Arial"/>
                <a:ea typeface="Arial"/>
                <a:cs typeface="Arial"/>
                <a:sym typeface="Arial"/>
              </a:rPr>
              <a:t>After teacher comment</a:t>
            </a:r>
            <a:endParaRPr sz="1400" b="0" i="0" u="none" strike="noStrike" cap="none" dirty="0">
              <a:solidFill>
                <a:srgbClr val="000000"/>
              </a:solidFill>
              <a:latin typeface="Arial"/>
              <a:ea typeface="Arial"/>
              <a:cs typeface="Arial"/>
              <a:sym typeface="Arial"/>
            </a:endParaRPr>
          </a:p>
        </p:txBody>
      </p:sp>
      <p:sp>
        <p:nvSpPr>
          <p:cNvPr id="232" name="Google Shape;232;g2bf39f99515_0_36"/>
          <p:cNvSpPr/>
          <p:nvPr/>
        </p:nvSpPr>
        <p:spPr>
          <a:xfrm>
            <a:off x="4447462" y="2914375"/>
            <a:ext cx="528300" cy="396300"/>
          </a:xfrm>
          <a:prstGeom prst="rightArrow">
            <a:avLst>
              <a:gd name="adj1" fmla="val 50000"/>
              <a:gd name="adj2" fmla="val 50000"/>
            </a:avLst>
          </a:prstGeom>
          <a:solidFill>
            <a:schemeClr val="lt1"/>
          </a:solidFill>
          <a:ln w="25400" cap="flat" cmpd="sng">
            <a:solidFill>
              <a:schemeClr val="dk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dirty="0">
              <a:solidFill>
                <a:srgbClr val="FCFCFD"/>
              </a:solidFill>
              <a:latin typeface="Arial"/>
              <a:ea typeface="Arial"/>
              <a:cs typeface="Arial"/>
              <a:sym typeface="Arial"/>
            </a:endParaRPr>
          </a:p>
        </p:txBody>
      </p:sp>
      <p:pic>
        <p:nvPicPr>
          <p:cNvPr id="233" name="Google Shape;233;g2bf39f99515_0_36"/>
          <p:cNvPicPr preferRelativeResize="0"/>
          <p:nvPr/>
        </p:nvPicPr>
        <p:blipFill rotWithShape="1">
          <a:blip r:embed="rId4">
            <a:alphaModFix/>
          </a:blip>
          <a:srcRect l="39606"/>
          <a:stretch/>
        </p:blipFill>
        <p:spPr>
          <a:xfrm rot="-779929">
            <a:off x="7001212" y="4378672"/>
            <a:ext cx="2069614" cy="2070099"/>
          </a:xfrm>
          <a:prstGeom prst="rect">
            <a:avLst/>
          </a:prstGeom>
          <a:noFill/>
          <a:ln w="9525" cap="flat" cmpd="sng">
            <a:solidFill>
              <a:schemeClr val="dk2"/>
            </a:solidFill>
            <a:prstDash val="solid"/>
            <a:round/>
            <a:headEnd type="none" w="sm" len="sm"/>
            <a:tailEnd type="none" w="sm" len="sm"/>
          </a:ln>
        </p:spPr>
      </p:pic>
      <p:pic>
        <p:nvPicPr>
          <p:cNvPr id="234" name="Google Shape;234;g2bf39f99515_0_36" descr="A close up of a logo&#10;&#10;Description automatically generated"/>
          <p:cNvPicPr preferRelativeResize="0"/>
          <p:nvPr/>
        </p:nvPicPr>
        <p:blipFill rotWithShape="1">
          <a:blip r:embed="rId5">
            <a:alphaModFix/>
          </a:blip>
          <a:srcRect/>
          <a:stretch/>
        </p:blipFill>
        <p:spPr>
          <a:xfrm>
            <a:off x="524546" y="585126"/>
            <a:ext cx="4962392" cy="1111892"/>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39"/>
        <p:cNvGrpSpPr/>
        <p:nvPr/>
      </p:nvGrpSpPr>
      <p:grpSpPr>
        <a:xfrm>
          <a:off x="0" y="0"/>
          <a:ext cx="0" cy="0"/>
          <a:chOff x="0" y="0"/>
          <a:chExt cx="0" cy="0"/>
        </a:xfrm>
      </p:grpSpPr>
      <p:sp>
        <p:nvSpPr>
          <p:cNvPr id="240" name="Google Shape;240;g2b69670aebd_1_20"/>
          <p:cNvSpPr txBox="1">
            <a:spLocks noGrp="1"/>
          </p:cNvSpPr>
          <p:nvPr>
            <p:ph type="title"/>
          </p:nvPr>
        </p:nvSpPr>
        <p:spPr>
          <a:xfrm>
            <a:off x="814986" y="710443"/>
            <a:ext cx="4030692" cy="1080965"/>
          </a:xfrm>
          <a:prstGeom prst="rect">
            <a:avLst/>
          </a:prstGeom>
          <a:noFill/>
          <a:ln>
            <a:noFill/>
          </a:ln>
        </p:spPr>
        <p:txBody>
          <a:bodyPr spcFirstLastPara="1" wrap="square" lIns="91425" tIns="45700" rIns="91425" bIns="45700" anchor="ctr" anchorCtr="0">
            <a:normAutofit fontScale="90000"/>
          </a:bodyPr>
          <a:lstStyle/>
          <a:p>
            <a:pPr marL="0" lvl="0" indent="0" algn="l" rtl="0">
              <a:lnSpc>
                <a:spcPct val="90000"/>
              </a:lnSpc>
              <a:spcBef>
                <a:spcPts val="0"/>
              </a:spcBef>
              <a:spcAft>
                <a:spcPts val="0"/>
              </a:spcAft>
              <a:buSzPct val="83333"/>
              <a:buNone/>
            </a:pPr>
            <a:r>
              <a:rPr lang="en-GB" dirty="0"/>
              <a:t>Reading challenge!</a:t>
            </a:r>
            <a:endParaRPr dirty="0"/>
          </a:p>
        </p:txBody>
      </p:sp>
      <p:sp>
        <p:nvSpPr>
          <p:cNvPr id="241" name="Google Shape;241;g2b69670aebd_1_20"/>
          <p:cNvSpPr txBox="1">
            <a:spLocks noGrp="1"/>
          </p:cNvSpPr>
          <p:nvPr>
            <p:ph type="body" idx="1"/>
          </p:nvPr>
        </p:nvSpPr>
        <p:spPr>
          <a:xfrm>
            <a:off x="814388" y="1914525"/>
            <a:ext cx="7596187" cy="2873375"/>
          </a:xfrm>
          <a:prstGeom prst="rect">
            <a:avLst/>
          </a:prstGeom>
          <a:noFill/>
          <a:ln>
            <a:noFill/>
          </a:ln>
        </p:spPr>
        <p:txBody>
          <a:bodyPr spcFirstLastPara="1" wrap="square" lIns="91425" tIns="45700" rIns="91425" bIns="45700" anchor="t" anchorCtr="0">
            <a:noAutofit/>
          </a:bodyPr>
          <a:lstStyle/>
          <a:p>
            <a:pPr marL="342900" lvl="0" indent="-342900" algn="l" rtl="0">
              <a:lnSpc>
                <a:spcPct val="100000"/>
              </a:lnSpc>
              <a:spcBef>
                <a:spcPts val="0"/>
              </a:spcBef>
              <a:spcAft>
                <a:spcPts val="0"/>
              </a:spcAft>
              <a:buSzPts val="2400"/>
              <a:buFont typeface="Arial"/>
              <a:buChar char="•"/>
            </a:pPr>
            <a:r>
              <a:rPr lang="en-GB" dirty="0"/>
              <a:t>Add details of your reading challenge here</a:t>
            </a:r>
            <a:endParaRPr dirty="0"/>
          </a:p>
        </p:txBody>
      </p:sp>
      <p:pic>
        <p:nvPicPr>
          <p:cNvPr id="242" name="Google Shape;242;g2b69670aebd_1_20" descr="A cartoon of a koala wearing a shirt&#10;&#10;Description automatically generated"/>
          <p:cNvPicPr preferRelativeResize="0"/>
          <p:nvPr/>
        </p:nvPicPr>
        <p:blipFill rotWithShape="1">
          <a:blip r:embed="rId3">
            <a:alphaModFix/>
          </a:blip>
          <a:srcRect/>
          <a:stretch/>
        </p:blipFill>
        <p:spPr>
          <a:xfrm>
            <a:off x="236060" y="2399834"/>
            <a:ext cx="2667987" cy="3245413"/>
          </a:xfrm>
          <a:prstGeom prst="rect">
            <a:avLst/>
          </a:prstGeom>
          <a:noFill/>
          <a:ln>
            <a:noFill/>
          </a:ln>
        </p:spPr>
      </p:pic>
      <p:pic>
        <p:nvPicPr>
          <p:cNvPr id="243" name="Google Shape;243;g2b69670aebd_1_20" descr="A child reading a book with a dog&#10;&#10;Description automatically generated"/>
          <p:cNvPicPr preferRelativeResize="0"/>
          <p:nvPr/>
        </p:nvPicPr>
        <p:blipFill rotWithShape="1">
          <a:blip r:embed="rId4">
            <a:alphaModFix/>
          </a:blip>
          <a:srcRect/>
          <a:stretch/>
        </p:blipFill>
        <p:spPr>
          <a:xfrm>
            <a:off x="8067040" y="961911"/>
            <a:ext cx="2000752" cy="2319770"/>
          </a:xfrm>
          <a:prstGeom prst="rect">
            <a:avLst/>
          </a:prstGeom>
          <a:noFill/>
          <a:ln>
            <a:noFill/>
          </a:ln>
        </p:spPr>
      </p:pic>
      <p:pic>
        <p:nvPicPr>
          <p:cNvPr id="244" name="Google Shape;244;g2b69670aebd_1_20" descr="A child reading a book in a trash can&#10;&#10;Description automatically generated"/>
          <p:cNvPicPr preferRelativeResize="0"/>
          <p:nvPr/>
        </p:nvPicPr>
        <p:blipFill rotWithShape="1">
          <a:blip r:embed="rId5">
            <a:alphaModFix/>
          </a:blip>
          <a:srcRect/>
          <a:stretch/>
        </p:blipFill>
        <p:spPr>
          <a:xfrm>
            <a:off x="9611314" y="2485033"/>
            <a:ext cx="2488708" cy="2319770"/>
          </a:xfrm>
          <a:prstGeom prst="rect">
            <a:avLst/>
          </a:prstGeom>
          <a:noFill/>
          <a:ln>
            <a:noFill/>
          </a:ln>
        </p:spPr>
      </p:pic>
      <p:pic>
        <p:nvPicPr>
          <p:cNvPr id="245" name="Google Shape;245;g2b69670aebd_1_20" descr="A child holding a book&#10;&#10;Description automatically generated"/>
          <p:cNvPicPr preferRelativeResize="0"/>
          <p:nvPr/>
        </p:nvPicPr>
        <p:blipFill rotWithShape="1">
          <a:blip r:embed="rId6">
            <a:alphaModFix/>
          </a:blip>
          <a:srcRect/>
          <a:stretch/>
        </p:blipFill>
        <p:spPr>
          <a:xfrm>
            <a:off x="10047472" y="156181"/>
            <a:ext cx="1926274" cy="2274133"/>
          </a:xfrm>
          <a:prstGeom prst="rect">
            <a:avLst/>
          </a:prstGeom>
          <a:noFill/>
          <a:ln>
            <a:noFill/>
          </a:ln>
        </p:spPr>
      </p:pic>
      <p:pic>
        <p:nvPicPr>
          <p:cNvPr id="246" name="Google Shape;246;g2b69670aebd_1_20" descr="A close-up of a logo&#10;&#10;Description automatically generated"/>
          <p:cNvPicPr preferRelativeResize="0"/>
          <p:nvPr/>
        </p:nvPicPr>
        <p:blipFill rotWithShape="1">
          <a:blip r:embed="rId7">
            <a:alphaModFix/>
          </a:blip>
          <a:srcRect/>
          <a:stretch/>
        </p:blipFill>
        <p:spPr>
          <a:xfrm>
            <a:off x="814388" y="620111"/>
            <a:ext cx="5071405" cy="1219544"/>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51"/>
        <p:cNvGrpSpPr/>
        <p:nvPr/>
      </p:nvGrpSpPr>
      <p:grpSpPr>
        <a:xfrm>
          <a:off x="0" y="0"/>
          <a:ext cx="0" cy="0"/>
          <a:chOff x="0" y="0"/>
          <a:chExt cx="0" cy="0"/>
        </a:xfrm>
      </p:grpSpPr>
      <p:sp>
        <p:nvSpPr>
          <p:cNvPr id="252" name="Google Shape;252;g37131e4e8aa_0_10"/>
          <p:cNvSpPr txBox="1">
            <a:spLocks noGrp="1"/>
          </p:cNvSpPr>
          <p:nvPr>
            <p:ph type="body" idx="1"/>
          </p:nvPr>
        </p:nvSpPr>
        <p:spPr>
          <a:xfrm>
            <a:off x="797175" y="1516800"/>
            <a:ext cx="6093300" cy="2873400"/>
          </a:xfrm>
          <a:prstGeom prst="rect">
            <a:avLst/>
          </a:prstGeom>
          <a:noFill/>
          <a:ln>
            <a:noFill/>
          </a:ln>
        </p:spPr>
        <p:txBody>
          <a:bodyPr spcFirstLastPara="1" wrap="square" lIns="91425" tIns="45700" rIns="91425" bIns="45700" anchor="t" anchorCtr="0">
            <a:noAutofit/>
          </a:bodyPr>
          <a:lstStyle/>
          <a:p>
            <a:pPr marL="457200" lvl="0" indent="-381000" algn="l" rtl="0">
              <a:lnSpc>
                <a:spcPct val="100000"/>
              </a:lnSpc>
              <a:spcBef>
                <a:spcPts val="0"/>
              </a:spcBef>
              <a:spcAft>
                <a:spcPts val="0"/>
              </a:spcAft>
              <a:buSzPts val="2400"/>
              <a:buChar char="★"/>
            </a:pPr>
            <a:r>
              <a:rPr lang="en-GB" dirty="0"/>
              <a:t>Add the Learning with Parents emails to your </a:t>
            </a:r>
            <a:r>
              <a:rPr lang="en-GB" dirty="0">
                <a:solidFill>
                  <a:schemeClr val="bg2"/>
                </a:solidFill>
              </a:rPr>
              <a:t>favourite contacts </a:t>
            </a:r>
            <a:r>
              <a:rPr lang="en-GB" dirty="0"/>
              <a:t>so you can find them easily</a:t>
            </a:r>
            <a:endParaRPr dirty="0"/>
          </a:p>
          <a:p>
            <a:pPr marL="0" lvl="0" indent="0" algn="l" rtl="0">
              <a:lnSpc>
                <a:spcPct val="100000"/>
              </a:lnSpc>
              <a:spcBef>
                <a:spcPts val="0"/>
              </a:spcBef>
              <a:spcAft>
                <a:spcPts val="0"/>
              </a:spcAft>
              <a:buSzPts val="2400"/>
              <a:buNone/>
            </a:pPr>
            <a:endParaRPr dirty="0"/>
          </a:p>
          <a:p>
            <a:pPr marL="457200" lvl="0" indent="-381000" algn="l" rtl="0">
              <a:lnSpc>
                <a:spcPct val="100000"/>
              </a:lnSpc>
              <a:spcBef>
                <a:spcPts val="0"/>
              </a:spcBef>
              <a:spcAft>
                <a:spcPts val="0"/>
              </a:spcAft>
              <a:buSzPts val="2400"/>
              <a:buChar char="★"/>
            </a:pPr>
            <a:r>
              <a:rPr lang="en-GB" dirty="0">
                <a:solidFill>
                  <a:schemeClr val="bg2"/>
                </a:solidFill>
              </a:rPr>
              <a:t>Bookmark</a:t>
            </a:r>
            <a:r>
              <a:rPr lang="en-GB" dirty="0"/>
              <a:t> the Learning with Parents webpage to your browser</a:t>
            </a:r>
            <a:endParaRPr dirty="0"/>
          </a:p>
          <a:p>
            <a:pPr marL="0" lvl="0" indent="0" algn="l" rtl="0">
              <a:lnSpc>
                <a:spcPct val="100000"/>
              </a:lnSpc>
              <a:spcBef>
                <a:spcPts val="0"/>
              </a:spcBef>
              <a:spcAft>
                <a:spcPts val="0"/>
              </a:spcAft>
              <a:buSzPts val="2400"/>
              <a:buNone/>
            </a:pPr>
            <a:endParaRPr dirty="0"/>
          </a:p>
          <a:p>
            <a:pPr marL="457200" lvl="0" indent="-381000" algn="l" rtl="0">
              <a:lnSpc>
                <a:spcPct val="100000"/>
              </a:lnSpc>
              <a:spcBef>
                <a:spcPts val="0"/>
              </a:spcBef>
              <a:spcAft>
                <a:spcPts val="0"/>
              </a:spcAft>
              <a:buSzPts val="2400"/>
              <a:buChar char="★"/>
            </a:pPr>
            <a:r>
              <a:rPr lang="en-GB" dirty="0"/>
              <a:t>If you’d rather receive </a:t>
            </a:r>
            <a:r>
              <a:rPr lang="en-GB" dirty="0">
                <a:solidFill>
                  <a:schemeClr val="bg2"/>
                </a:solidFill>
              </a:rPr>
              <a:t>text messages </a:t>
            </a:r>
            <a:r>
              <a:rPr lang="en-GB" dirty="0"/>
              <a:t>with your magic link, then change your preference in your account settings</a:t>
            </a:r>
            <a:endParaRPr dirty="0"/>
          </a:p>
        </p:txBody>
      </p:sp>
      <p:grpSp>
        <p:nvGrpSpPr>
          <p:cNvPr id="254" name="Google Shape;254;g37131e4e8aa_0_10"/>
          <p:cNvGrpSpPr/>
          <p:nvPr/>
        </p:nvGrpSpPr>
        <p:grpSpPr>
          <a:xfrm>
            <a:off x="8591338" y="281714"/>
            <a:ext cx="2680475" cy="3084773"/>
            <a:chOff x="8252454" y="470100"/>
            <a:chExt cx="3406603" cy="4823024"/>
          </a:xfrm>
        </p:grpSpPr>
        <p:pic>
          <p:nvPicPr>
            <p:cNvPr id="255" name="Google Shape;255;g37131e4e8aa_0_10"/>
            <p:cNvPicPr preferRelativeResize="0"/>
            <p:nvPr/>
          </p:nvPicPr>
          <p:blipFill rotWithShape="1">
            <a:blip r:embed="rId3">
              <a:alphaModFix/>
            </a:blip>
            <a:srcRect r="3259"/>
            <a:stretch/>
          </p:blipFill>
          <p:spPr>
            <a:xfrm rot="-1127773">
              <a:off x="8901364" y="693117"/>
              <a:ext cx="2108783" cy="4376990"/>
            </a:xfrm>
            <a:prstGeom prst="rect">
              <a:avLst/>
            </a:prstGeom>
            <a:noFill/>
            <a:ln>
              <a:noFill/>
            </a:ln>
          </p:spPr>
        </p:pic>
        <p:pic>
          <p:nvPicPr>
            <p:cNvPr id="256" name="Google Shape;256;g37131e4e8aa_0_10" title="screenshot favourtire.png"/>
            <p:cNvPicPr preferRelativeResize="0"/>
            <p:nvPr/>
          </p:nvPicPr>
          <p:blipFill rotWithShape="1">
            <a:blip r:embed="rId4">
              <a:alphaModFix/>
            </a:blip>
            <a:srcRect t="6372" b="3616"/>
            <a:stretch/>
          </p:blipFill>
          <p:spPr>
            <a:xfrm rot="-1128042">
              <a:off x="9096189" y="1087934"/>
              <a:ext cx="1746624" cy="3598537"/>
            </a:xfrm>
            <a:prstGeom prst="rect">
              <a:avLst/>
            </a:prstGeom>
            <a:noFill/>
            <a:ln>
              <a:noFill/>
            </a:ln>
          </p:spPr>
        </p:pic>
        <p:sp>
          <p:nvSpPr>
            <p:cNvPr id="257" name="Google Shape;257;g37131e4e8aa_0_10"/>
            <p:cNvSpPr/>
            <p:nvPr/>
          </p:nvSpPr>
          <p:spPr>
            <a:xfrm rot="-1127946">
              <a:off x="9417202" y="2922543"/>
              <a:ext cx="1746466" cy="1814964"/>
            </a:xfrm>
            <a:prstGeom prst="rect">
              <a:avLst/>
            </a:prstGeom>
            <a:solidFill>
              <a:schemeClr val="lt2"/>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p:txBody>
        </p:sp>
        <p:sp>
          <p:nvSpPr>
            <p:cNvPr id="258" name="Google Shape;258;g37131e4e8aa_0_10"/>
            <p:cNvSpPr/>
            <p:nvPr/>
          </p:nvSpPr>
          <p:spPr>
            <a:xfrm rot="-1128041">
              <a:off x="9763799" y="1268553"/>
              <a:ext cx="861991" cy="1814964"/>
            </a:xfrm>
            <a:prstGeom prst="rect">
              <a:avLst/>
            </a:prstGeom>
            <a:solidFill>
              <a:schemeClr val="lt2"/>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p:txBody>
        </p:sp>
      </p:grpSp>
      <p:pic>
        <p:nvPicPr>
          <p:cNvPr id="259" name="Google Shape;259;g37131e4e8aa_0_10"/>
          <p:cNvPicPr preferRelativeResize="0"/>
          <p:nvPr/>
        </p:nvPicPr>
        <p:blipFill rotWithShape="1">
          <a:blip r:embed="rId5">
            <a:alphaModFix/>
          </a:blip>
          <a:srcRect/>
          <a:stretch/>
        </p:blipFill>
        <p:spPr>
          <a:xfrm>
            <a:off x="7062800" y="3491513"/>
            <a:ext cx="4902829" cy="2163013"/>
          </a:xfrm>
          <a:prstGeom prst="rect">
            <a:avLst/>
          </a:prstGeom>
          <a:noFill/>
          <a:ln w="9525" cap="flat" cmpd="sng">
            <a:solidFill>
              <a:schemeClr val="dk2"/>
            </a:solidFill>
            <a:prstDash val="solid"/>
            <a:round/>
            <a:headEnd type="none" w="sm" len="sm"/>
            <a:tailEnd type="none" w="sm" len="sm"/>
          </a:ln>
        </p:spPr>
      </p:pic>
      <p:sp>
        <p:nvSpPr>
          <p:cNvPr id="2" name="TextBox 1">
            <a:extLst>
              <a:ext uri="{FF2B5EF4-FFF2-40B4-BE49-F238E27FC236}">
                <a16:creationId xmlns:a16="http://schemas.microsoft.com/office/drawing/2014/main" id="{5461D5EB-3430-B293-EAD7-6FB8453FA4B4}"/>
              </a:ext>
            </a:extLst>
          </p:cNvPr>
          <p:cNvSpPr txBox="1"/>
          <p:nvPr/>
        </p:nvSpPr>
        <p:spPr>
          <a:xfrm>
            <a:off x="973394" y="432619"/>
            <a:ext cx="6381135" cy="769441"/>
          </a:xfrm>
          <a:prstGeom prst="rect">
            <a:avLst/>
          </a:prstGeom>
          <a:noFill/>
        </p:spPr>
        <p:txBody>
          <a:bodyPr wrap="square" rtlCol="0">
            <a:spAutoFit/>
          </a:bodyPr>
          <a:lstStyle/>
          <a:p>
            <a:r>
              <a:rPr lang="en-GB" sz="4400" dirty="0">
                <a:solidFill>
                  <a:schemeClr val="bg2"/>
                </a:solidFill>
                <a:latin typeface="Chaloops Medium" panose="02000000000000000000" pitchFamily="50" charset="0"/>
              </a:rPr>
              <a:t>Parent Top Tips!</a:t>
            </a:r>
          </a:p>
        </p:txBody>
      </p:sp>
      <p:pic>
        <p:nvPicPr>
          <p:cNvPr id="4" name="Picture 3">
            <a:extLst>
              <a:ext uri="{FF2B5EF4-FFF2-40B4-BE49-F238E27FC236}">
                <a16:creationId xmlns:a16="http://schemas.microsoft.com/office/drawing/2014/main" id="{3F7E60E2-B683-E4F7-09C5-B7FF3C8731BB}"/>
              </a:ext>
            </a:extLst>
          </p:cNvPr>
          <p:cNvPicPr>
            <a:picLocks noChangeAspect="1"/>
          </p:cNvPicPr>
          <p:nvPr/>
        </p:nvPicPr>
        <p:blipFill>
          <a:blip r:embed="rId6"/>
          <a:stretch>
            <a:fillRect/>
          </a:stretch>
        </p:blipFill>
        <p:spPr>
          <a:xfrm>
            <a:off x="797175" y="413443"/>
            <a:ext cx="4482748" cy="958007"/>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g2b75e570e09_0_8"/>
          <p:cNvSpPr txBox="1">
            <a:spLocks noGrp="1"/>
          </p:cNvSpPr>
          <p:nvPr>
            <p:ph type="title"/>
          </p:nvPr>
        </p:nvSpPr>
        <p:spPr>
          <a:xfrm>
            <a:off x="1846196" y="1986597"/>
            <a:ext cx="8720203"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SzPts val="3300"/>
              <a:buNone/>
            </a:pPr>
            <a:r>
              <a:rPr lang="en-GB" dirty="0"/>
              <a:t>Any questions?</a:t>
            </a:r>
            <a:endParaRPr dirty="0"/>
          </a:p>
        </p:txBody>
      </p:sp>
      <p:pic>
        <p:nvPicPr>
          <p:cNvPr id="266" name="Google Shape;266;g2b75e570e09_0_8" descr="A white text on an orange background&#10;&#10;Description automatically generated"/>
          <p:cNvPicPr preferRelativeResize="0"/>
          <p:nvPr/>
        </p:nvPicPr>
        <p:blipFill rotWithShape="1">
          <a:blip r:embed="rId3">
            <a:alphaModFix/>
          </a:blip>
          <a:srcRect/>
          <a:stretch/>
        </p:blipFill>
        <p:spPr>
          <a:xfrm>
            <a:off x="1939008" y="1283954"/>
            <a:ext cx="8094309" cy="2406416"/>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70"/>
        <p:cNvGrpSpPr/>
        <p:nvPr/>
      </p:nvGrpSpPr>
      <p:grpSpPr>
        <a:xfrm>
          <a:off x="0" y="0"/>
          <a:ext cx="0" cy="0"/>
          <a:chOff x="0" y="0"/>
          <a:chExt cx="0" cy="0"/>
        </a:xfrm>
      </p:grpSpPr>
      <p:sp>
        <p:nvSpPr>
          <p:cNvPr id="271" name="Google Shape;271;g1f1a3556adb_0_37"/>
          <p:cNvSpPr txBox="1">
            <a:spLocks noGrp="1"/>
          </p:cNvSpPr>
          <p:nvPr>
            <p:ph type="title"/>
          </p:nvPr>
        </p:nvSpPr>
        <p:spPr>
          <a:xfrm>
            <a:off x="814986" y="710443"/>
            <a:ext cx="4030692" cy="1080965"/>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SzPts val="3300"/>
              <a:buNone/>
            </a:pPr>
            <a:r>
              <a:rPr lang="en-GB" dirty="0"/>
              <a:t>Support</a:t>
            </a:r>
            <a:endParaRPr dirty="0"/>
          </a:p>
        </p:txBody>
      </p:sp>
      <p:sp>
        <p:nvSpPr>
          <p:cNvPr id="272" name="Google Shape;272;g1f1a3556adb_0_37"/>
          <p:cNvSpPr txBox="1">
            <a:spLocks noGrp="1"/>
          </p:cNvSpPr>
          <p:nvPr>
            <p:ph type="body" idx="1"/>
          </p:nvPr>
        </p:nvSpPr>
        <p:spPr>
          <a:xfrm>
            <a:off x="814388" y="1914525"/>
            <a:ext cx="10581322" cy="4074795"/>
          </a:xfrm>
          <a:prstGeom prst="rect">
            <a:avLst/>
          </a:prstGeom>
          <a:noFill/>
          <a:ln>
            <a:noFill/>
          </a:ln>
        </p:spPr>
        <p:txBody>
          <a:bodyPr spcFirstLastPara="1" wrap="square" lIns="91425" tIns="45700" rIns="91425" bIns="45700" anchor="t" anchorCtr="0">
            <a:noAutofit/>
          </a:bodyPr>
          <a:lstStyle/>
          <a:p>
            <a:pPr marL="342900" lvl="0" indent="-342900" algn="l" rtl="0">
              <a:lnSpc>
                <a:spcPct val="100000"/>
              </a:lnSpc>
              <a:spcBef>
                <a:spcPts val="0"/>
              </a:spcBef>
              <a:spcAft>
                <a:spcPts val="0"/>
              </a:spcAft>
              <a:buClr>
                <a:schemeClr val="lt2"/>
              </a:buClr>
              <a:buSzPts val="2400"/>
              <a:buFont typeface="Arial"/>
              <a:buChar char="•"/>
            </a:pPr>
            <a:r>
              <a:rPr lang="en-GB" dirty="0"/>
              <a:t>We have different ways to support you:</a:t>
            </a:r>
            <a:endParaRPr dirty="0"/>
          </a:p>
          <a:p>
            <a:pPr marL="342900" lvl="0" indent="-190500" algn="l" rtl="0">
              <a:lnSpc>
                <a:spcPct val="100000"/>
              </a:lnSpc>
              <a:spcBef>
                <a:spcPts val="0"/>
              </a:spcBef>
              <a:spcAft>
                <a:spcPts val="0"/>
              </a:spcAft>
              <a:buClr>
                <a:schemeClr val="lt2"/>
              </a:buClr>
              <a:buSzPts val="2400"/>
              <a:buFont typeface="Arial"/>
              <a:buNone/>
            </a:pPr>
            <a:endParaRPr dirty="0"/>
          </a:p>
          <a:p>
            <a:pPr marL="342900" lvl="0" indent="-342900" algn="l" rtl="0">
              <a:lnSpc>
                <a:spcPct val="100000"/>
              </a:lnSpc>
              <a:spcBef>
                <a:spcPts val="0"/>
              </a:spcBef>
              <a:spcAft>
                <a:spcPts val="0"/>
              </a:spcAft>
              <a:buClr>
                <a:schemeClr val="lt2"/>
              </a:buClr>
              <a:buSzPts val="2400"/>
              <a:buFont typeface="Arial"/>
              <a:buChar char="•"/>
            </a:pPr>
            <a:r>
              <a:rPr lang="en-GB" dirty="0"/>
              <a:t>FAQs on the website</a:t>
            </a:r>
            <a:endParaRPr dirty="0"/>
          </a:p>
          <a:p>
            <a:pPr marL="342900" lvl="0" indent="-342900" algn="l" rtl="0">
              <a:lnSpc>
                <a:spcPct val="100000"/>
              </a:lnSpc>
              <a:spcBef>
                <a:spcPts val="0"/>
              </a:spcBef>
              <a:spcAft>
                <a:spcPts val="0"/>
              </a:spcAft>
              <a:buClr>
                <a:schemeClr val="lt2"/>
              </a:buClr>
              <a:buSzPts val="2400"/>
              <a:buFont typeface="Arial"/>
              <a:buChar char="•"/>
            </a:pPr>
            <a:r>
              <a:rPr lang="en-GB" dirty="0"/>
              <a:t>Instant chat on the website to the Learning with Parents team</a:t>
            </a:r>
            <a:endParaRPr dirty="0"/>
          </a:p>
          <a:p>
            <a:pPr marL="342900" lvl="0" indent="-342900" algn="l" rtl="0">
              <a:lnSpc>
                <a:spcPct val="100000"/>
              </a:lnSpc>
              <a:spcBef>
                <a:spcPts val="0"/>
              </a:spcBef>
              <a:spcAft>
                <a:spcPts val="0"/>
              </a:spcAft>
              <a:buClr>
                <a:schemeClr val="lt2"/>
              </a:buClr>
              <a:buSzPts val="2400"/>
              <a:buFont typeface="Arial"/>
              <a:buChar char="•"/>
            </a:pPr>
            <a:r>
              <a:rPr lang="en-GB" dirty="0"/>
              <a:t>Or email Learning with Parents and they will get back to you within 3 working days</a:t>
            </a:r>
            <a:endParaRPr dirty="0"/>
          </a:p>
          <a:p>
            <a:pPr marL="342900" lvl="0" indent="-190500" algn="l" rtl="0">
              <a:lnSpc>
                <a:spcPct val="100000"/>
              </a:lnSpc>
              <a:spcBef>
                <a:spcPts val="0"/>
              </a:spcBef>
              <a:spcAft>
                <a:spcPts val="0"/>
              </a:spcAft>
              <a:buClr>
                <a:schemeClr val="lt2"/>
              </a:buClr>
              <a:buSzPts val="2400"/>
              <a:buFont typeface="Arial"/>
              <a:buNone/>
            </a:pPr>
            <a:endParaRPr dirty="0"/>
          </a:p>
          <a:p>
            <a:pPr marL="342900" lvl="0" indent="-342900" algn="l" rtl="0">
              <a:lnSpc>
                <a:spcPct val="100000"/>
              </a:lnSpc>
              <a:spcBef>
                <a:spcPts val="0"/>
              </a:spcBef>
              <a:spcAft>
                <a:spcPts val="0"/>
              </a:spcAft>
              <a:buSzPts val="2800"/>
              <a:buFont typeface="Noto Sans Symbols"/>
              <a:buChar char="⮚"/>
            </a:pPr>
            <a:r>
              <a:rPr lang="en-GB" sz="2800" b="1" dirty="0"/>
              <a:t>hello@learningwithparents.com</a:t>
            </a:r>
            <a:endParaRPr dirty="0"/>
          </a:p>
        </p:txBody>
      </p:sp>
      <p:pic>
        <p:nvPicPr>
          <p:cNvPr id="273" name="Google Shape;273;g1f1a3556adb_0_37"/>
          <p:cNvPicPr preferRelativeResize="0"/>
          <p:nvPr/>
        </p:nvPicPr>
        <p:blipFill rotWithShape="1">
          <a:blip r:embed="rId3">
            <a:alphaModFix/>
          </a:blip>
          <a:srcRect/>
          <a:stretch/>
        </p:blipFill>
        <p:spPr>
          <a:xfrm>
            <a:off x="8038785" y="548640"/>
            <a:ext cx="2736276" cy="2275840"/>
          </a:xfrm>
          <a:prstGeom prst="rect">
            <a:avLst/>
          </a:prstGeom>
          <a:noFill/>
          <a:ln>
            <a:noFill/>
          </a:ln>
        </p:spPr>
      </p:pic>
      <p:pic>
        <p:nvPicPr>
          <p:cNvPr id="274" name="Google Shape;274;g1f1a3556adb_0_37" descr="A close up of a sign&#10;&#10;Description automatically generated"/>
          <p:cNvPicPr preferRelativeResize="0"/>
          <p:nvPr/>
        </p:nvPicPr>
        <p:blipFill rotWithShape="1">
          <a:blip r:embed="rId4">
            <a:alphaModFix/>
          </a:blip>
          <a:srcRect/>
          <a:stretch/>
        </p:blipFill>
        <p:spPr>
          <a:xfrm>
            <a:off x="509239" y="587326"/>
            <a:ext cx="2937958" cy="1204082"/>
          </a:xfrm>
          <a:prstGeom prst="rect">
            <a:avLst/>
          </a:prstGeom>
          <a:noFill/>
          <a:ln>
            <a:noFill/>
          </a:ln>
        </p:spPr>
      </p:pic>
    </p:spTree>
  </p:cSld>
  <p:clrMapOvr>
    <a:masterClrMapping/>
  </p:clrMapOvr>
</p:sld>
</file>

<file path=ppt/theme/theme1.xml><?xml version="1.0" encoding="utf-8"?>
<a:theme xmlns:a="http://schemas.openxmlformats.org/drawingml/2006/main" name="Learning with Parents">
  <a:themeElements>
    <a:clrScheme name="LwP 2024">
      <a:dk1>
        <a:srgbClr val="00303C"/>
      </a:dk1>
      <a:lt1>
        <a:srgbClr val="FCFCFD"/>
      </a:lt1>
      <a:dk2>
        <a:srgbClr val="F28D00"/>
      </a:dk2>
      <a:lt2>
        <a:srgbClr val="F5F5F5"/>
      </a:lt2>
      <a:accent1>
        <a:srgbClr val="00303C"/>
      </a:accent1>
      <a:accent2>
        <a:srgbClr val="F28D00"/>
      </a:accent2>
      <a:accent3>
        <a:srgbClr val="65B32E"/>
      </a:accent3>
      <a:accent4>
        <a:srgbClr val="0083CB"/>
      </a:accent4>
      <a:accent5>
        <a:srgbClr val="887DFF"/>
      </a:accent5>
      <a:accent6>
        <a:srgbClr val="D13F75"/>
      </a:accent6>
      <a:hlink>
        <a:srgbClr val="0083CB"/>
      </a:hlink>
      <a:folHlink>
        <a:srgbClr val="65B32E"/>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Learning with Parents">
  <a:themeElements>
    <a:clrScheme name="LwP 2024">
      <a:dk1>
        <a:srgbClr val="00303C"/>
      </a:dk1>
      <a:lt1>
        <a:srgbClr val="FCFCFD"/>
      </a:lt1>
      <a:dk2>
        <a:srgbClr val="F28D00"/>
      </a:dk2>
      <a:lt2>
        <a:srgbClr val="F5F5F5"/>
      </a:lt2>
      <a:accent1>
        <a:srgbClr val="00303C"/>
      </a:accent1>
      <a:accent2>
        <a:srgbClr val="F28D00"/>
      </a:accent2>
      <a:accent3>
        <a:srgbClr val="65B32E"/>
      </a:accent3>
      <a:accent4>
        <a:srgbClr val="0083CB"/>
      </a:accent4>
      <a:accent5>
        <a:srgbClr val="887DFF"/>
      </a:accent5>
      <a:accent6>
        <a:srgbClr val="D13F75"/>
      </a:accent6>
      <a:hlink>
        <a:srgbClr val="0083CB"/>
      </a:hlink>
      <a:folHlink>
        <a:srgbClr val="65B32E"/>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TotalTime>
  <Words>1312</Words>
  <Application>Microsoft Macintosh PowerPoint</Application>
  <PresentationFormat>Widescreen</PresentationFormat>
  <Paragraphs>141</Paragraphs>
  <Slides>14</Slides>
  <Notes>14</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14</vt:i4>
      </vt:variant>
    </vt:vector>
  </HeadingPairs>
  <TitlesOfParts>
    <vt:vector size="21" baseType="lpstr">
      <vt:lpstr>Arial</vt:lpstr>
      <vt:lpstr>Calibri</vt:lpstr>
      <vt:lpstr>Chaloops Medium</vt:lpstr>
      <vt:lpstr>Noto Sans Symbols</vt:lpstr>
      <vt:lpstr>Verdana</vt:lpstr>
      <vt:lpstr>Learning with Parents</vt:lpstr>
      <vt:lpstr>1_Learning with Parents</vt:lpstr>
      <vt:lpstr>Learning with Parents Digital Reading Log</vt:lpstr>
      <vt:lpstr>PowerPoint Presentation</vt:lpstr>
      <vt:lpstr>Why your support is important</vt:lpstr>
      <vt:lpstr>Why Learning with Parents?</vt:lpstr>
      <vt:lpstr>Step 1</vt:lpstr>
      <vt:lpstr>Step 2</vt:lpstr>
      <vt:lpstr>Step 3</vt:lpstr>
      <vt:lpstr>PowerPoint Presentation</vt:lpstr>
      <vt:lpstr>PowerPoint Presentation</vt:lpstr>
      <vt:lpstr>Helpful reminders</vt:lpstr>
      <vt:lpstr>Reading challenge!</vt:lpstr>
      <vt:lpstr>PowerPoint Presentation</vt:lpstr>
      <vt:lpstr>Any questions?</vt:lpstr>
      <vt:lpstr>Support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Learning with Parents Digital Reading Log</dc:title>
  <dc:creator>Catherine Mearns</dc:creator>
  <cp:lastModifiedBy>Microsoft Office User</cp:lastModifiedBy>
  <cp:revision>6</cp:revision>
  <dcterms:created xsi:type="dcterms:W3CDTF">2022-07-19T10:28:00Z</dcterms:created>
  <dcterms:modified xsi:type="dcterms:W3CDTF">2025-09-09T12:18:23Z</dcterms:modified>
</cp:coreProperties>
</file>